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45"/>
  </p:notesMasterIdLst>
  <p:sldIdLst>
    <p:sldId id="256" r:id="rId2"/>
    <p:sldId id="296" r:id="rId3"/>
    <p:sldId id="303" r:id="rId4"/>
    <p:sldId id="317" r:id="rId5"/>
    <p:sldId id="316" r:id="rId6"/>
    <p:sldId id="300" r:id="rId7"/>
    <p:sldId id="299" r:id="rId8"/>
    <p:sldId id="298" r:id="rId9"/>
    <p:sldId id="301" r:id="rId10"/>
    <p:sldId id="302" r:id="rId11"/>
    <p:sldId id="260" r:id="rId12"/>
    <p:sldId id="304" r:id="rId13"/>
    <p:sldId id="305" r:id="rId14"/>
    <p:sldId id="306" r:id="rId15"/>
    <p:sldId id="308" r:id="rId16"/>
    <p:sldId id="310" r:id="rId17"/>
    <p:sldId id="309" r:id="rId18"/>
    <p:sldId id="311" r:id="rId19"/>
    <p:sldId id="312" r:id="rId20"/>
    <p:sldId id="332" r:id="rId21"/>
    <p:sldId id="315" r:id="rId22"/>
    <p:sldId id="333" r:id="rId23"/>
    <p:sldId id="334" r:id="rId24"/>
    <p:sldId id="335" r:id="rId25"/>
    <p:sldId id="314" r:id="rId26"/>
    <p:sldId id="318" r:id="rId27"/>
    <p:sldId id="269" r:id="rId28"/>
    <p:sldId id="265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262" r:id="rId43"/>
    <p:sldId id="266" r:id="rId44"/>
  </p:sldIdLst>
  <p:sldSz cx="9144000" cy="5143500" type="screen16x9"/>
  <p:notesSz cx="6858000" cy="9144000"/>
  <p:embeddedFontLst>
    <p:embeddedFont>
      <p:font typeface="Albert Sans Medium" panose="020B0604020202020204" charset="0"/>
      <p:regular r:id="rId46"/>
      <p:bold r:id="rId47"/>
      <p:italic r:id="rId48"/>
      <p:boldItalic r:id="rId49"/>
    </p:embeddedFont>
    <p:embeddedFont>
      <p:font typeface="Bahnschrift" panose="020B0502040204020203" pitchFamily="34" charset="0"/>
      <p:regular r:id="rId50"/>
      <p:bold r:id="rId51"/>
    </p:embeddedFont>
    <p:embeddedFont>
      <p:font typeface="Sora" pitchFamily="2" charset="0"/>
      <p:regular r:id="rId52"/>
      <p:bold r:id="rId53"/>
    </p:embeddedFont>
    <p:embeddedFont>
      <p:font typeface="Sora ExtraBold" pitchFamily="2" charset="0"/>
      <p:bold r:id="rId54"/>
    </p:embeddedFont>
    <p:embeddedFont>
      <p:font typeface="Sora Medium" panose="020B0604020202020204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F6F"/>
    <a:srgbClr val="5998FC"/>
    <a:srgbClr val="8EF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647A8E-40AD-4313-8B6C-CB13F79672D3}">
  <a:tblStyle styleId="{75647A8E-40AD-4313-8B6C-CB13F7967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CA0E59-FADD-453A-A75D-BFCD1AD3C06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23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07fc2afa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07fc2afa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08500b7dc8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08500b7dc8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65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07fc2afa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07fc2afa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994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3ce2af5b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3ce2af5b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49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3ce2af5b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3ce2af5b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437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07fc2afa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07fc2afa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463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08500b7dc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08500b7dc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088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07fc2afa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07fc2afa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06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28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196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897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407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806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798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93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971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07fc2afa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07fc2afa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774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08500b7dc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08500b7dc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08500b7dc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08500b7dc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654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07fc2afa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07fc2afa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591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519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08500b7dc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08500b7dc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338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64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407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08500b7dc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08500b7dc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639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913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08500b7dc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08500b7dc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7830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288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08500b7dc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08500b7dc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725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35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088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08500b7dc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08500b7dc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66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724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08500b7dc8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08500b7dc8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08500b7dc8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08500b7dc8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07fc2afa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07fc2afa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29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07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099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974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08500b7dc8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08500b7dc8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783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8300" y="749400"/>
            <a:ext cx="4430700" cy="243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1400" y="3263700"/>
            <a:ext cx="3904500" cy="44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4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140" name="Google Shape;140;p14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4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4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" name="Google Shape;143;p14"/>
          <p:cNvGrpSpPr/>
          <p:nvPr/>
        </p:nvGrpSpPr>
        <p:grpSpPr>
          <a:xfrm>
            <a:off x="56458" y="95462"/>
            <a:ext cx="896031" cy="1430048"/>
            <a:chOff x="56458" y="95462"/>
            <a:chExt cx="896031" cy="1430048"/>
          </a:xfrm>
        </p:grpSpPr>
        <p:grpSp>
          <p:nvGrpSpPr>
            <p:cNvPr id="144" name="Google Shape;144;p14"/>
            <p:cNvGrpSpPr/>
            <p:nvPr/>
          </p:nvGrpSpPr>
          <p:grpSpPr>
            <a:xfrm rot="-1673854">
              <a:off x="98632" y="472847"/>
              <a:ext cx="654614" cy="342866"/>
              <a:chOff x="2047546" y="4219184"/>
              <a:chExt cx="654603" cy="342860"/>
            </a:xfrm>
          </p:grpSpPr>
          <p:sp>
            <p:nvSpPr>
              <p:cNvPr id="145" name="Google Shape;145;p14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4"/>
            <p:cNvGrpSpPr/>
            <p:nvPr/>
          </p:nvGrpSpPr>
          <p:grpSpPr>
            <a:xfrm rot="381664">
              <a:off x="135970" y="1147422"/>
              <a:ext cx="654640" cy="342879"/>
              <a:chOff x="2047546" y="4219184"/>
              <a:chExt cx="654603" cy="342860"/>
            </a:xfrm>
          </p:grpSpPr>
          <p:sp>
            <p:nvSpPr>
              <p:cNvPr id="149" name="Google Shape;149;p14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14"/>
            <p:cNvGrpSpPr/>
            <p:nvPr/>
          </p:nvGrpSpPr>
          <p:grpSpPr>
            <a:xfrm rot="381664">
              <a:off x="280870" y="130672"/>
              <a:ext cx="654640" cy="342879"/>
              <a:chOff x="2047546" y="4219184"/>
              <a:chExt cx="654603" cy="342860"/>
            </a:xfrm>
          </p:grpSpPr>
          <p:sp>
            <p:nvSpPr>
              <p:cNvPr id="153" name="Google Shape;153;p14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4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4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" name="Google Shape;156;p14"/>
          <p:cNvGrpSpPr/>
          <p:nvPr/>
        </p:nvGrpSpPr>
        <p:grpSpPr>
          <a:xfrm>
            <a:off x="8479365" y="38108"/>
            <a:ext cx="713950" cy="1686503"/>
            <a:chOff x="8479365" y="38108"/>
            <a:chExt cx="713950" cy="1686503"/>
          </a:xfrm>
        </p:grpSpPr>
        <p:grpSp>
          <p:nvGrpSpPr>
            <p:cNvPr id="157" name="Google Shape;157;p14"/>
            <p:cNvGrpSpPr/>
            <p:nvPr/>
          </p:nvGrpSpPr>
          <p:grpSpPr>
            <a:xfrm>
              <a:off x="8479365" y="939757"/>
              <a:ext cx="560616" cy="784854"/>
              <a:chOff x="1085140" y="3504994"/>
              <a:chExt cx="560616" cy="784854"/>
            </a:xfrm>
          </p:grpSpPr>
          <p:sp>
            <p:nvSpPr>
              <p:cNvPr id="158" name="Google Shape;158;p14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14"/>
            <p:cNvGrpSpPr/>
            <p:nvPr/>
          </p:nvGrpSpPr>
          <p:grpSpPr>
            <a:xfrm rot="-2067522">
              <a:off x="8615547" y="108801"/>
              <a:ext cx="441607" cy="618243"/>
              <a:chOff x="1085140" y="3504994"/>
              <a:chExt cx="560616" cy="784854"/>
            </a:xfrm>
          </p:grpSpPr>
          <p:sp>
            <p:nvSpPr>
              <p:cNvPr id="161" name="Google Shape;161;p14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5"/>
          <p:cNvGrpSpPr/>
          <p:nvPr/>
        </p:nvGrpSpPr>
        <p:grpSpPr>
          <a:xfrm flipH="1"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166" name="Google Shape;166;p15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5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5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" name="Google Shape;169;p15"/>
          <p:cNvGrpSpPr/>
          <p:nvPr/>
        </p:nvGrpSpPr>
        <p:grpSpPr>
          <a:xfrm>
            <a:off x="8361521" y="4111783"/>
            <a:ext cx="750517" cy="572288"/>
            <a:chOff x="2047546" y="4219184"/>
            <a:chExt cx="750517" cy="572288"/>
          </a:xfrm>
        </p:grpSpPr>
        <p:sp>
          <p:nvSpPr>
            <p:cNvPr id="170" name="Google Shape;170;p15"/>
            <p:cNvSpPr/>
            <p:nvPr/>
          </p:nvSpPr>
          <p:spPr>
            <a:xfrm>
              <a:off x="2101349" y="4501101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1"/>
                  </a:moveTo>
                  <a:cubicBezTo>
                    <a:pt x="8965" y="1"/>
                    <a:pt x="2785" y="643"/>
                    <a:pt x="643" y="3213"/>
                  </a:cubicBezTo>
                  <a:cubicBezTo>
                    <a:pt x="0" y="3978"/>
                    <a:pt x="398" y="5997"/>
                    <a:pt x="398" y="6854"/>
                  </a:cubicBezTo>
                  <a:cubicBezTo>
                    <a:pt x="398" y="10648"/>
                    <a:pt x="7068" y="13708"/>
                    <a:pt x="15329" y="13708"/>
                  </a:cubicBezTo>
                  <a:cubicBezTo>
                    <a:pt x="23559" y="13708"/>
                    <a:pt x="30259" y="10648"/>
                    <a:pt x="30259" y="6854"/>
                  </a:cubicBezTo>
                  <a:cubicBezTo>
                    <a:pt x="30259" y="5630"/>
                    <a:pt x="30871" y="3458"/>
                    <a:pt x="29647" y="2479"/>
                  </a:cubicBezTo>
                  <a:cubicBezTo>
                    <a:pt x="27077" y="398"/>
                    <a:pt x="2089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110415" y="4449268"/>
              <a:ext cx="631916" cy="290349"/>
            </a:xfrm>
            <a:custGeom>
              <a:avLst/>
              <a:gdLst/>
              <a:ahLst/>
              <a:cxnLst/>
              <a:rect l="l" t="t" r="r" b="b"/>
              <a:pathLst>
                <a:path w="29832" h="13707" extrusionOk="0">
                  <a:moveTo>
                    <a:pt x="14931" y="0"/>
                  </a:moveTo>
                  <a:cubicBezTo>
                    <a:pt x="6671" y="0"/>
                    <a:pt x="1" y="3060"/>
                    <a:pt x="1" y="6854"/>
                  </a:cubicBezTo>
                  <a:cubicBezTo>
                    <a:pt x="1" y="10647"/>
                    <a:pt x="6671" y="13707"/>
                    <a:pt x="14931" y="13707"/>
                  </a:cubicBezTo>
                  <a:cubicBezTo>
                    <a:pt x="23162" y="13707"/>
                    <a:pt x="29831" y="10647"/>
                    <a:pt x="29831" y="6854"/>
                  </a:cubicBezTo>
                  <a:cubicBezTo>
                    <a:pt x="29831" y="3060"/>
                    <a:pt x="2316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373544" y="4506291"/>
              <a:ext cx="105658" cy="149739"/>
            </a:xfrm>
            <a:custGeom>
              <a:avLst/>
              <a:gdLst/>
              <a:ahLst/>
              <a:cxnLst/>
              <a:rect l="l" t="t" r="r" b="b"/>
              <a:pathLst>
                <a:path w="4988" h="7069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8" y="1010"/>
                    <a:pt x="123" y="1500"/>
                    <a:pt x="123" y="2265"/>
                  </a:cubicBezTo>
                  <a:cubicBezTo>
                    <a:pt x="123" y="2999"/>
                    <a:pt x="980" y="3397"/>
                    <a:pt x="2326" y="3733"/>
                  </a:cubicBezTo>
                  <a:cubicBezTo>
                    <a:pt x="3305" y="4009"/>
                    <a:pt x="3825" y="4284"/>
                    <a:pt x="3825" y="4773"/>
                  </a:cubicBezTo>
                  <a:cubicBezTo>
                    <a:pt x="3825" y="5263"/>
                    <a:pt x="3182" y="5600"/>
                    <a:pt x="2234" y="5600"/>
                  </a:cubicBezTo>
                  <a:cubicBezTo>
                    <a:pt x="1500" y="5600"/>
                    <a:pt x="796" y="5447"/>
                    <a:pt x="337" y="5232"/>
                  </a:cubicBezTo>
                  <a:lnTo>
                    <a:pt x="0" y="5814"/>
                  </a:lnTo>
                  <a:cubicBezTo>
                    <a:pt x="490" y="6028"/>
                    <a:pt x="1285" y="6181"/>
                    <a:pt x="2050" y="6211"/>
                  </a:cubicBezTo>
                  <a:lnTo>
                    <a:pt x="2050" y="7068"/>
                  </a:lnTo>
                  <a:lnTo>
                    <a:pt x="2876" y="7068"/>
                  </a:lnTo>
                  <a:lnTo>
                    <a:pt x="2876" y="6181"/>
                  </a:lnTo>
                  <a:cubicBezTo>
                    <a:pt x="4253" y="6028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5" y="2601"/>
                    <a:pt x="1285" y="2142"/>
                  </a:cubicBezTo>
                  <a:cubicBezTo>
                    <a:pt x="1285" y="1806"/>
                    <a:pt x="1653" y="1408"/>
                    <a:pt x="2693" y="1408"/>
                  </a:cubicBezTo>
                  <a:cubicBezTo>
                    <a:pt x="3519" y="1408"/>
                    <a:pt x="4070" y="1591"/>
                    <a:pt x="4345" y="1714"/>
                  </a:cubicBezTo>
                  <a:lnTo>
                    <a:pt x="4682" y="1133"/>
                  </a:lnTo>
                  <a:cubicBezTo>
                    <a:pt x="4314" y="980"/>
                    <a:pt x="3764" y="857"/>
                    <a:pt x="2968" y="827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144117" y="4410377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0"/>
                  </a:moveTo>
                  <a:cubicBezTo>
                    <a:pt x="8965" y="0"/>
                    <a:pt x="2785" y="643"/>
                    <a:pt x="613" y="3213"/>
                  </a:cubicBezTo>
                  <a:cubicBezTo>
                    <a:pt x="1" y="3978"/>
                    <a:pt x="398" y="5997"/>
                    <a:pt x="398" y="6854"/>
                  </a:cubicBezTo>
                  <a:cubicBezTo>
                    <a:pt x="398" y="10648"/>
                    <a:pt x="7068" y="13707"/>
                    <a:pt x="15329" y="13707"/>
                  </a:cubicBezTo>
                  <a:cubicBezTo>
                    <a:pt x="23559" y="13707"/>
                    <a:pt x="30260" y="10648"/>
                    <a:pt x="30260" y="6854"/>
                  </a:cubicBezTo>
                  <a:cubicBezTo>
                    <a:pt x="30260" y="5630"/>
                    <a:pt x="30872" y="3458"/>
                    <a:pt x="29648" y="2448"/>
                  </a:cubicBezTo>
                  <a:cubicBezTo>
                    <a:pt x="27078" y="398"/>
                    <a:pt x="20867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153183" y="4357887"/>
              <a:ext cx="631916" cy="291005"/>
            </a:xfrm>
            <a:custGeom>
              <a:avLst/>
              <a:gdLst/>
              <a:ahLst/>
              <a:cxnLst/>
              <a:rect l="l" t="t" r="r" b="b"/>
              <a:pathLst>
                <a:path w="29832" h="13738" extrusionOk="0">
                  <a:moveTo>
                    <a:pt x="14932" y="0"/>
                  </a:moveTo>
                  <a:cubicBezTo>
                    <a:pt x="6671" y="0"/>
                    <a:pt x="1" y="3090"/>
                    <a:pt x="1" y="6884"/>
                  </a:cubicBezTo>
                  <a:cubicBezTo>
                    <a:pt x="1" y="10678"/>
                    <a:pt x="6671" y="13738"/>
                    <a:pt x="14932" y="13738"/>
                  </a:cubicBezTo>
                  <a:cubicBezTo>
                    <a:pt x="23162" y="13738"/>
                    <a:pt x="29832" y="10678"/>
                    <a:pt x="29832" y="6884"/>
                  </a:cubicBezTo>
                  <a:cubicBezTo>
                    <a:pt x="29832" y="3090"/>
                    <a:pt x="23162" y="0"/>
                    <a:pt x="1493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416312" y="4415566"/>
              <a:ext cx="105658" cy="149718"/>
            </a:xfrm>
            <a:custGeom>
              <a:avLst/>
              <a:gdLst/>
              <a:ahLst/>
              <a:cxnLst/>
              <a:rect l="l" t="t" r="r" b="b"/>
              <a:pathLst>
                <a:path w="498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499"/>
                    <a:pt x="123" y="2234"/>
                  </a:cubicBezTo>
                  <a:cubicBezTo>
                    <a:pt x="123" y="2998"/>
                    <a:pt x="980" y="3396"/>
                    <a:pt x="2326" y="3733"/>
                  </a:cubicBezTo>
                  <a:cubicBezTo>
                    <a:pt x="3305" y="4008"/>
                    <a:pt x="3825" y="4253"/>
                    <a:pt x="3825" y="477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3"/>
                  </a:lnTo>
                  <a:cubicBezTo>
                    <a:pt x="490" y="6027"/>
                    <a:pt x="1286" y="6180"/>
                    <a:pt x="2051" y="6180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54" y="6027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6" y="2601"/>
                    <a:pt x="1286" y="2142"/>
                  </a:cubicBezTo>
                  <a:cubicBezTo>
                    <a:pt x="1286" y="1805"/>
                    <a:pt x="1653" y="1407"/>
                    <a:pt x="2693" y="1407"/>
                  </a:cubicBezTo>
                  <a:cubicBezTo>
                    <a:pt x="3519" y="1407"/>
                    <a:pt x="4070" y="1591"/>
                    <a:pt x="4345" y="1713"/>
                  </a:cubicBezTo>
                  <a:lnTo>
                    <a:pt x="4682" y="1132"/>
                  </a:lnTo>
                  <a:cubicBezTo>
                    <a:pt x="4315" y="979"/>
                    <a:pt x="3764" y="857"/>
                    <a:pt x="2969" y="826"/>
                  </a:cubicBezTo>
                  <a:lnTo>
                    <a:pt x="2969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2096159" y="4340369"/>
              <a:ext cx="653946" cy="291026"/>
            </a:xfrm>
            <a:custGeom>
              <a:avLst/>
              <a:gdLst/>
              <a:ahLst/>
              <a:cxnLst/>
              <a:rect l="l" t="t" r="r" b="b"/>
              <a:pathLst>
                <a:path w="30872" h="13739" extrusionOk="0">
                  <a:moveTo>
                    <a:pt x="15329" y="1"/>
                  </a:moveTo>
                  <a:cubicBezTo>
                    <a:pt x="8965" y="1"/>
                    <a:pt x="2754" y="644"/>
                    <a:pt x="612" y="3244"/>
                  </a:cubicBezTo>
                  <a:cubicBezTo>
                    <a:pt x="1" y="4009"/>
                    <a:pt x="398" y="6028"/>
                    <a:pt x="398" y="6885"/>
                  </a:cubicBezTo>
                  <a:cubicBezTo>
                    <a:pt x="398" y="10679"/>
                    <a:pt x="7068" y="13738"/>
                    <a:pt x="15329" y="13738"/>
                  </a:cubicBezTo>
                  <a:cubicBezTo>
                    <a:pt x="23559" y="13738"/>
                    <a:pt x="30260" y="10679"/>
                    <a:pt x="30260" y="6885"/>
                  </a:cubicBezTo>
                  <a:lnTo>
                    <a:pt x="30229" y="6885"/>
                  </a:lnTo>
                  <a:cubicBezTo>
                    <a:pt x="30229" y="5631"/>
                    <a:pt x="30872" y="3489"/>
                    <a:pt x="29648" y="2479"/>
                  </a:cubicBezTo>
                  <a:cubicBezTo>
                    <a:pt x="27078" y="399"/>
                    <a:pt x="2086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104590" y="4288535"/>
              <a:ext cx="632552" cy="291005"/>
            </a:xfrm>
            <a:custGeom>
              <a:avLst/>
              <a:gdLst/>
              <a:ahLst/>
              <a:cxnLst/>
              <a:rect l="l" t="t" r="r" b="b"/>
              <a:pathLst>
                <a:path w="29862" h="13738" extrusionOk="0">
                  <a:moveTo>
                    <a:pt x="14931" y="0"/>
                  </a:moveTo>
                  <a:cubicBezTo>
                    <a:pt x="6701" y="0"/>
                    <a:pt x="0" y="3091"/>
                    <a:pt x="0" y="6884"/>
                  </a:cubicBezTo>
                  <a:cubicBezTo>
                    <a:pt x="0" y="10678"/>
                    <a:pt x="6701" y="13738"/>
                    <a:pt x="14931" y="13738"/>
                  </a:cubicBezTo>
                  <a:cubicBezTo>
                    <a:pt x="23192" y="13738"/>
                    <a:pt x="29862" y="10678"/>
                    <a:pt x="29862" y="6884"/>
                  </a:cubicBezTo>
                  <a:cubicBezTo>
                    <a:pt x="29862" y="3091"/>
                    <a:pt x="2319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368355" y="4346215"/>
              <a:ext cx="105023" cy="149718"/>
            </a:xfrm>
            <a:custGeom>
              <a:avLst/>
              <a:gdLst/>
              <a:ahLst/>
              <a:cxnLst/>
              <a:rect l="l" t="t" r="r" b="b"/>
              <a:pathLst>
                <a:path w="495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500"/>
                    <a:pt x="123" y="2234"/>
                  </a:cubicBezTo>
                  <a:cubicBezTo>
                    <a:pt x="123" y="2999"/>
                    <a:pt x="949" y="3396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51" y="6181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23" y="6028"/>
                    <a:pt x="4957" y="5385"/>
                    <a:pt x="4957" y="4712"/>
                  </a:cubicBezTo>
                  <a:cubicBezTo>
                    <a:pt x="4957" y="3917"/>
                    <a:pt x="4284" y="3488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5"/>
                    <a:pt x="1653" y="1408"/>
                    <a:pt x="2663" y="1408"/>
                  </a:cubicBezTo>
                  <a:cubicBezTo>
                    <a:pt x="3519" y="1408"/>
                    <a:pt x="4070" y="1591"/>
                    <a:pt x="4345" y="1683"/>
                  </a:cubicBezTo>
                  <a:lnTo>
                    <a:pt x="4682" y="1132"/>
                  </a:lnTo>
                  <a:cubicBezTo>
                    <a:pt x="4284" y="979"/>
                    <a:pt x="3764" y="826"/>
                    <a:pt x="2968" y="826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15"/>
          <p:cNvGrpSpPr/>
          <p:nvPr/>
        </p:nvGrpSpPr>
        <p:grpSpPr>
          <a:xfrm>
            <a:off x="166345" y="386972"/>
            <a:ext cx="429265" cy="214655"/>
            <a:chOff x="8003417" y="3113542"/>
            <a:chExt cx="254063" cy="127053"/>
          </a:xfrm>
        </p:grpSpPr>
        <p:sp>
          <p:nvSpPr>
            <p:cNvPr id="183" name="Google Shape;183;p15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5"/>
          <p:cNvGrpSpPr/>
          <p:nvPr/>
        </p:nvGrpSpPr>
        <p:grpSpPr>
          <a:xfrm rot="-509204">
            <a:off x="231974" y="820056"/>
            <a:ext cx="429255" cy="600950"/>
            <a:chOff x="1085140" y="3504994"/>
            <a:chExt cx="560616" cy="784854"/>
          </a:xfrm>
        </p:grpSpPr>
        <p:sp>
          <p:nvSpPr>
            <p:cNvPr id="186" name="Google Shape;186;p15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subTitle" idx="1"/>
          </p:nvPr>
        </p:nvSpPr>
        <p:spPr>
          <a:xfrm>
            <a:off x="834575" y="2905927"/>
            <a:ext cx="22683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7"/>
          <p:cNvSpPr txBox="1">
            <a:spLocks noGrp="1"/>
          </p:cNvSpPr>
          <p:nvPr>
            <p:ph type="subTitle" idx="2"/>
          </p:nvPr>
        </p:nvSpPr>
        <p:spPr>
          <a:xfrm>
            <a:off x="3437920" y="2905927"/>
            <a:ext cx="22683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3"/>
          </p:nvPr>
        </p:nvSpPr>
        <p:spPr>
          <a:xfrm>
            <a:off x="6041141" y="2905927"/>
            <a:ext cx="22683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4"/>
          </p:nvPr>
        </p:nvSpPr>
        <p:spPr>
          <a:xfrm>
            <a:off x="834575" y="2546400"/>
            <a:ext cx="2268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5"/>
          </p:nvPr>
        </p:nvSpPr>
        <p:spPr>
          <a:xfrm>
            <a:off x="3437862" y="2546400"/>
            <a:ext cx="2268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6"/>
          </p:nvPr>
        </p:nvSpPr>
        <p:spPr>
          <a:xfrm>
            <a:off x="6041025" y="2546400"/>
            <a:ext cx="2268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12" name="Google Shape;212;p17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213" name="Google Shape;213;p17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17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7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6" name="Google Shape;216;p17"/>
          <p:cNvGrpSpPr/>
          <p:nvPr/>
        </p:nvGrpSpPr>
        <p:grpSpPr>
          <a:xfrm>
            <a:off x="8141335" y="77471"/>
            <a:ext cx="713930" cy="1819578"/>
            <a:chOff x="8141335" y="77471"/>
            <a:chExt cx="713930" cy="1819578"/>
          </a:xfrm>
        </p:grpSpPr>
        <p:grpSp>
          <p:nvGrpSpPr>
            <p:cNvPr id="217" name="Google Shape;217;p17"/>
            <p:cNvGrpSpPr/>
            <p:nvPr/>
          </p:nvGrpSpPr>
          <p:grpSpPr>
            <a:xfrm>
              <a:off x="8217990" y="1112194"/>
              <a:ext cx="560616" cy="784854"/>
              <a:chOff x="1085140" y="3504994"/>
              <a:chExt cx="560616" cy="784854"/>
            </a:xfrm>
          </p:grpSpPr>
          <p:sp>
            <p:nvSpPr>
              <p:cNvPr id="218" name="Google Shape;218;p17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17"/>
            <p:cNvGrpSpPr/>
            <p:nvPr/>
          </p:nvGrpSpPr>
          <p:grpSpPr>
            <a:xfrm rot="-2067522">
              <a:off x="8277497" y="148164"/>
              <a:ext cx="441607" cy="618243"/>
              <a:chOff x="1085140" y="3504994"/>
              <a:chExt cx="560616" cy="784854"/>
            </a:xfrm>
          </p:grpSpPr>
          <p:sp>
            <p:nvSpPr>
              <p:cNvPr id="221" name="Google Shape;221;p17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17"/>
          <p:cNvGrpSpPr/>
          <p:nvPr/>
        </p:nvGrpSpPr>
        <p:grpSpPr>
          <a:xfrm>
            <a:off x="8" y="132326"/>
            <a:ext cx="811231" cy="1372400"/>
            <a:chOff x="8217208" y="132326"/>
            <a:chExt cx="811231" cy="1372400"/>
          </a:xfrm>
        </p:grpSpPr>
        <p:grpSp>
          <p:nvGrpSpPr>
            <p:cNvPr id="224" name="Google Shape;224;p17"/>
            <p:cNvGrpSpPr/>
            <p:nvPr/>
          </p:nvGrpSpPr>
          <p:grpSpPr>
            <a:xfrm rot="-1673854">
              <a:off x="8259382" y="265547"/>
              <a:ext cx="654614" cy="342866"/>
              <a:chOff x="2047546" y="4219184"/>
              <a:chExt cx="654603" cy="342860"/>
            </a:xfrm>
          </p:grpSpPr>
          <p:sp>
            <p:nvSpPr>
              <p:cNvPr id="225" name="Google Shape;225;p17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7"/>
            <p:cNvGrpSpPr/>
            <p:nvPr/>
          </p:nvGrpSpPr>
          <p:grpSpPr>
            <a:xfrm rot="381664">
              <a:off x="8356820" y="568597"/>
              <a:ext cx="654640" cy="342879"/>
              <a:chOff x="2047546" y="4219184"/>
              <a:chExt cx="654603" cy="342860"/>
            </a:xfrm>
          </p:grpSpPr>
          <p:sp>
            <p:nvSpPr>
              <p:cNvPr id="229" name="Google Shape;229;p17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17"/>
            <p:cNvGrpSpPr/>
            <p:nvPr/>
          </p:nvGrpSpPr>
          <p:grpSpPr>
            <a:xfrm rot="1453665">
              <a:off x="8301594" y="1042612"/>
              <a:ext cx="654659" cy="342889"/>
              <a:chOff x="2047546" y="4219184"/>
              <a:chExt cx="654603" cy="342860"/>
            </a:xfrm>
          </p:grpSpPr>
          <p:sp>
            <p:nvSpPr>
              <p:cNvPr id="233" name="Google Shape;233;p17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3"/>
          <p:cNvGrpSpPr/>
          <p:nvPr/>
        </p:nvGrpSpPr>
        <p:grpSpPr>
          <a:xfrm flipH="1"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340" name="Google Shape;340;p23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3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3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3" name="Google Shape;343;p23"/>
          <p:cNvGrpSpPr/>
          <p:nvPr/>
        </p:nvGrpSpPr>
        <p:grpSpPr>
          <a:xfrm>
            <a:off x="8234521" y="4111783"/>
            <a:ext cx="750517" cy="572288"/>
            <a:chOff x="2047546" y="4219184"/>
            <a:chExt cx="750517" cy="572288"/>
          </a:xfrm>
        </p:grpSpPr>
        <p:sp>
          <p:nvSpPr>
            <p:cNvPr id="344" name="Google Shape;344;p23"/>
            <p:cNvSpPr/>
            <p:nvPr/>
          </p:nvSpPr>
          <p:spPr>
            <a:xfrm>
              <a:off x="2101349" y="4501101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1"/>
                  </a:moveTo>
                  <a:cubicBezTo>
                    <a:pt x="8965" y="1"/>
                    <a:pt x="2785" y="643"/>
                    <a:pt x="643" y="3213"/>
                  </a:cubicBezTo>
                  <a:cubicBezTo>
                    <a:pt x="0" y="3978"/>
                    <a:pt x="398" y="5997"/>
                    <a:pt x="398" y="6854"/>
                  </a:cubicBezTo>
                  <a:cubicBezTo>
                    <a:pt x="398" y="10648"/>
                    <a:pt x="7068" y="13708"/>
                    <a:pt x="15329" y="13708"/>
                  </a:cubicBezTo>
                  <a:cubicBezTo>
                    <a:pt x="23559" y="13708"/>
                    <a:pt x="30259" y="10648"/>
                    <a:pt x="30259" y="6854"/>
                  </a:cubicBezTo>
                  <a:cubicBezTo>
                    <a:pt x="30259" y="5630"/>
                    <a:pt x="30871" y="3458"/>
                    <a:pt x="29647" y="2479"/>
                  </a:cubicBezTo>
                  <a:cubicBezTo>
                    <a:pt x="27077" y="398"/>
                    <a:pt x="2089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110415" y="4449268"/>
              <a:ext cx="631916" cy="290349"/>
            </a:xfrm>
            <a:custGeom>
              <a:avLst/>
              <a:gdLst/>
              <a:ahLst/>
              <a:cxnLst/>
              <a:rect l="l" t="t" r="r" b="b"/>
              <a:pathLst>
                <a:path w="29832" h="13707" extrusionOk="0">
                  <a:moveTo>
                    <a:pt x="14931" y="0"/>
                  </a:moveTo>
                  <a:cubicBezTo>
                    <a:pt x="6671" y="0"/>
                    <a:pt x="1" y="3060"/>
                    <a:pt x="1" y="6854"/>
                  </a:cubicBezTo>
                  <a:cubicBezTo>
                    <a:pt x="1" y="10647"/>
                    <a:pt x="6671" y="13707"/>
                    <a:pt x="14931" y="13707"/>
                  </a:cubicBezTo>
                  <a:cubicBezTo>
                    <a:pt x="23162" y="13707"/>
                    <a:pt x="29831" y="10647"/>
                    <a:pt x="29831" y="6854"/>
                  </a:cubicBezTo>
                  <a:cubicBezTo>
                    <a:pt x="29831" y="3060"/>
                    <a:pt x="2316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373544" y="4506291"/>
              <a:ext cx="105658" cy="149739"/>
            </a:xfrm>
            <a:custGeom>
              <a:avLst/>
              <a:gdLst/>
              <a:ahLst/>
              <a:cxnLst/>
              <a:rect l="l" t="t" r="r" b="b"/>
              <a:pathLst>
                <a:path w="4988" h="7069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8" y="1010"/>
                    <a:pt x="123" y="1500"/>
                    <a:pt x="123" y="2265"/>
                  </a:cubicBezTo>
                  <a:cubicBezTo>
                    <a:pt x="123" y="2999"/>
                    <a:pt x="980" y="3397"/>
                    <a:pt x="2326" y="3733"/>
                  </a:cubicBezTo>
                  <a:cubicBezTo>
                    <a:pt x="3305" y="4009"/>
                    <a:pt x="3825" y="4284"/>
                    <a:pt x="3825" y="4773"/>
                  </a:cubicBezTo>
                  <a:cubicBezTo>
                    <a:pt x="3825" y="5263"/>
                    <a:pt x="3182" y="5600"/>
                    <a:pt x="2234" y="5600"/>
                  </a:cubicBezTo>
                  <a:cubicBezTo>
                    <a:pt x="1500" y="5600"/>
                    <a:pt x="796" y="5447"/>
                    <a:pt x="337" y="5232"/>
                  </a:cubicBezTo>
                  <a:lnTo>
                    <a:pt x="0" y="5814"/>
                  </a:lnTo>
                  <a:cubicBezTo>
                    <a:pt x="490" y="6028"/>
                    <a:pt x="1285" y="6181"/>
                    <a:pt x="2050" y="6211"/>
                  </a:cubicBezTo>
                  <a:lnTo>
                    <a:pt x="2050" y="7068"/>
                  </a:lnTo>
                  <a:lnTo>
                    <a:pt x="2876" y="7068"/>
                  </a:lnTo>
                  <a:lnTo>
                    <a:pt x="2876" y="6181"/>
                  </a:lnTo>
                  <a:cubicBezTo>
                    <a:pt x="4253" y="6028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5" y="2601"/>
                    <a:pt x="1285" y="2142"/>
                  </a:cubicBezTo>
                  <a:cubicBezTo>
                    <a:pt x="1285" y="1806"/>
                    <a:pt x="1653" y="1408"/>
                    <a:pt x="2693" y="1408"/>
                  </a:cubicBezTo>
                  <a:cubicBezTo>
                    <a:pt x="3519" y="1408"/>
                    <a:pt x="4070" y="1591"/>
                    <a:pt x="4345" y="1714"/>
                  </a:cubicBezTo>
                  <a:lnTo>
                    <a:pt x="4682" y="1133"/>
                  </a:lnTo>
                  <a:cubicBezTo>
                    <a:pt x="4314" y="980"/>
                    <a:pt x="3764" y="857"/>
                    <a:pt x="2968" y="827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2144117" y="4410377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0"/>
                  </a:moveTo>
                  <a:cubicBezTo>
                    <a:pt x="8965" y="0"/>
                    <a:pt x="2785" y="643"/>
                    <a:pt x="613" y="3213"/>
                  </a:cubicBezTo>
                  <a:cubicBezTo>
                    <a:pt x="1" y="3978"/>
                    <a:pt x="398" y="5997"/>
                    <a:pt x="398" y="6854"/>
                  </a:cubicBezTo>
                  <a:cubicBezTo>
                    <a:pt x="398" y="10648"/>
                    <a:pt x="7068" y="13707"/>
                    <a:pt x="15329" y="13707"/>
                  </a:cubicBezTo>
                  <a:cubicBezTo>
                    <a:pt x="23559" y="13707"/>
                    <a:pt x="30260" y="10648"/>
                    <a:pt x="30260" y="6854"/>
                  </a:cubicBezTo>
                  <a:cubicBezTo>
                    <a:pt x="30260" y="5630"/>
                    <a:pt x="30872" y="3458"/>
                    <a:pt x="29648" y="2448"/>
                  </a:cubicBezTo>
                  <a:cubicBezTo>
                    <a:pt x="27078" y="398"/>
                    <a:pt x="20867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2153183" y="4357887"/>
              <a:ext cx="631916" cy="291005"/>
            </a:xfrm>
            <a:custGeom>
              <a:avLst/>
              <a:gdLst/>
              <a:ahLst/>
              <a:cxnLst/>
              <a:rect l="l" t="t" r="r" b="b"/>
              <a:pathLst>
                <a:path w="29832" h="13738" extrusionOk="0">
                  <a:moveTo>
                    <a:pt x="14932" y="0"/>
                  </a:moveTo>
                  <a:cubicBezTo>
                    <a:pt x="6671" y="0"/>
                    <a:pt x="1" y="3090"/>
                    <a:pt x="1" y="6884"/>
                  </a:cubicBezTo>
                  <a:cubicBezTo>
                    <a:pt x="1" y="10678"/>
                    <a:pt x="6671" y="13738"/>
                    <a:pt x="14932" y="13738"/>
                  </a:cubicBezTo>
                  <a:cubicBezTo>
                    <a:pt x="23162" y="13738"/>
                    <a:pt x="29832" y="10678"/>
                    <a:pt x="29832" y="6884"/>
                  </a:cubicBezTo>
                  <a:cubicBezTo>
                    <a:pt x="29832" y="3090"/>
                    <a:pt x="23162" y="0"/>
                    <a:pt x="1493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2416312" y="4415566"/>
              <a:ext cx="105658" cy="149718"/>
            </a:xfrm>
            <a:custGeom>
              <a:avLst/>
              <a:gdLst/>
              <a:ahLst/>
              <a:cxnLst/>
              <a:rect l="l" t="t" r="r" b="b"/>
              <a:pathLst>
                <a:path w="498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499"/>
                    <a:pt x="123" y="2234"/>
                  </a:cubicBezTo>
                  <a:cubicBezTo>
                    <a:pt x="123" y="2998"/>
                    <a:pt x="980" y="3396"/>
                    <a:pt x="2326" y="3733"/>
                  </a:cubicBezTo>
                  <a:cubicBezTo>
                    <a:pt x="3305" y="4008"/>
                    <a:pt x="3825" y="4253"/>
                    <a:pt x="3825" y="477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3"/>
                  </a:lnTo>
                  <a:cubicBezTo>
                    <a:pt x="490" y="6027"/>
                    <a:pt x="1286" y="6180"/>
                    <a:pt x="2051" y="6180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54" y="6027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6" y="2601"/>
                    <a:pt x="1286" y="2142"/>
                  </a:cubicBezTo>
                  <a:cubicBezTo>
                    <a:pt x="1286" y="1805"/>
                    <a:pt x="1653" y="1407"/>
                    <a:pt x="2693" y="1407"/>
                  </a:cubicBezTo>
                  <a:cubicBezTo>
                    <a:pt x="3519" y="1407"/>
                    <a:pt x="4070" y="1591"/>
                    <a:pt x="4345" y="1713"/>
                  </a:cubicBezTo>
                  <a:lnTo>
                    <a:pt x="4682" y="1132"/>
                  </a:lnTo>
                  <a:cubicBezTo>
                    <a:pt x="4315" y="979"/>
                    <a:pt x="3764" y="857"/>
                    <a:pt x="2969" y="826"/>
                  </a:cubicBezTo>
                  <a:lnTo>
                    <a:pt x="2969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2096159" y="4340369"/>
              <a:ext cx="653946" cy="291026"/>
            </a:xfrm>
            <a:custGeom>
              <a:avLst/>
              <a:gdLst/>
              <a:ahLst/>
              <a:cxnLst/>
              <a:rect l="l" t="t" r="r" b="b"/>
              <a:pathLst>
                <a:path w="30872" h="13739" extrusionOk="0">
                  <a:moveTo>
                    <a:pt x="15329" y="1"/>
                  </a:moveTo>
                  <a:cubicBezTo>
                    <a:pt x="8965" y="1"/>
                    <a:pt x="2754" y="644"/>
                    <a:pt x="612" y="3244"/>
                  </a:cubicBezTo>
                  <a:cubicBezTo>
                    <a:pt x="1" y="4009"/>
                    <a:pt x="398" y="6028"/>
                    <a:pt x="398" y="6885"/>
                  </a:cubicBezTo>
                  <a:cubicBezTo>
                    <a:pt x="398" y="10679"/>
                    <a:pt x="7068" y="13738"/>
                    <a:pt x="15329" y="13738"/>
                  </a:cubicBezTo>
                  <a:cubicBezTo>
                    <a:pt x="23559" y="13738"/>
                    <a:pt x="30260" y="10679"/>
                    <a:pt x="30260" y="6885"/>
                  </a:cubicBezTo>
                  <a:lnTo>
                    <a:pt x="30229" y="6885"/>
                  </a:lnTo>
                  <a:cubicBezTo>
                    <a:pt x="30229" y="5631"/>
                    <a:pt x="30872" y="3489"/>
                    <a:pt x="29648" y="2479"/>
                  </a:cubicBezTo>
                  <a:cubicBezTo>
                    <a:pt x="27078" y="399"/>
                    <a:pt x="2086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104590" y="4288535"/>
              <a:ext cx="632552" cy="291005"/>
            </a:xfrm>
            <a:custGeom>
              <a:avLst/>
              <a:gdLst/>
              <a:ahLst/>
              <a:cxnLst/>
              <a:rect l="l" t="t" r="r" b="b"/>
              <a:pathLst>
                <a:path w="29862" h="13738" extrusionOk="0">
                  <a:moveTo>
                    <a:pt x="14931" y="0"/>
                  </a:moveTo>
                  <a:cubicBezTo>
                    <a:pt x="6701" y="0"/>
                    <a:pt x="0" y="3091"/>
                    <a:pt x="0" y="6884"/>
                  </a:cubicBezTo>
                  <a:cubicBezTo>
                    <a:pt x="0" y="10678"/>
                    <a:pt x="6701" y="13738"/>
                    <a:pt x="14931" y="13738"/>
                  </a:cubicBezTo>
                  <a:cubicBezTo>
                    <a:pt x="23192" y="13738"/>
                    <a:pt x="29862" y="10678"/>
                    <a:pt x="29862" y="6884"/>
                  </a:cubicBezTo>
                  <a:cubicBezTo>
                    <a:pt x="29862" y="3091"/>
                    <a:pt x="2319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368355" y="4346215"/>
              <a:ext cx="105023" cy="149718"/>
            </a:xfrm>
            <a:custGeom>
              <a:avLst/>
              <a:gdLst/>
              <a:ahLst/>
              <a:cxnLst/>
              <a:rect l="l" t="t" r="r" b="b"/>
              <a:pathLst>
                <a:path w="495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500"/>
                    <a:pt x="123" y="2234"/>
                  </a:cubicBezTo>
                  <a:cubicBezTo>
                    <a:pt x="123" y="2999"/>
                    <a:pt x="949" y="3396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51" y="6181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23" y="6028"/>
                    <a:pt x="4957" y="5385"/>
                    <a:pt x="4957" y="4712"/>
                  </a:cubicBezTo>
                  <a:cubicBezTo>
                    <a:pt x="4957" y="3917"/>
                    <a:pt x="4284" y="3488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5"/>
                    <a:pt x="1653" y="1408"/>
                    <a:pt x="2663" y="1408"/>
                  </a:cubicBezTo>
                  <a:cubicBezTo>
                    <a:pt x="3519" y="1408"/>
                    <a:pt x="4070" y="1591"/>
                    <a:pt x="4345" y="1683"/>
                  </a:cubicBezTo>
                  <a:lnTo>
                    <a:pt x="4682" y="1132"/>
                  </a:lnTo>
                  <a:cubicBezTo>
                    <a:pt x="4284" y="979"/>
                    <a:pt x="3764" y="826"/>
                    <a:pt x="2968" y="826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 rot="481763">
            <a:off x="8395159" y="295926"/>
            <a:ext cx="429255" cy="214651"/>
            <a:chOff x="8003417" y="3113542"/>
            <a:chExt cx="254063" cy="127053"/>
          </a:xfrm>
        </p:grpSpPr>
        <p:sp>
          <p:nvSpPr>
            <p:cNvPr id="357" name="Google Shape;357;p23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66022" y="313113"/>
            <a:ext cx="708377" cy="1320991"/>
            <a:chOff x="66022" y="3093013"/>
            <a:chExt cx="708377" cy="1320991"/>
          </a:xfrm>
        </p:grpSpPr>
        <p:grpSp>
          <p:nvGrpSpPr>
            <p:cNvPr id="360" name="Google Shape;360;p23"/>
            <p:cNvGrpSpPr/>
            <p:nvPr/>
          </p:nvGrpSpPr>
          <p:grpSpPr>
            <a:xfrm>
              <a:off x="66022" y="3093013"/>
              <a:ext cx="463517" cy="648839"/>
              <a:chOff x="1085140" y="3504994"/>
              <a:chExt cx="560616" cy="784854"/>
            </a:xfrm>
          </p:grpSpPr>
          <p:sp>
            <p:nvSpPr>
              <p:cNvPr id="361" name="Google Shape;361;p23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" name="Google Shape;363;p23"/>
            <p:cNvGrpSpPr/>
            <p:nvPr/>
          </p:nvGrpSpPr>
          <p:grpSpPr>
            <a:xfrm rot="-1039475">
              <a:off x="303636" y="3811726"/>
              <a:ext cx="397045" cy="555759"/>
              <a:chOff x="1085140" y="3504994"/>
              <a:chExt cx="560616" cy="784854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bg>
      <p:bgPr>
        <a:solidFill>
          <a:schemeClr val="lt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">
    <p:bg>
      <p:bgPr>
        <a:solidFill>
          <a:schemeClr val="lt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5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369" name="Google Shape;369;p25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5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25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2" name="Google Shape;372;p25"/>
          <p:cNvGrpSpPr/>
          <p:nvPr/>
        </p:nvGrpSpPr>
        <p:grpSpPr>
          <a:xfrm>
            <a:off x="71699" y="3912960"/>
            <a:ext cx="777300" cy="818523"/>
            <a:chOff x="2163562" y="3046774"/>
            <a:chExt cx="623486" cy="656552"/>
          </a:xfrm>
        </p:grpSpPr>
        <p:sp>
          <p:nvSpPr>
            <p:cNvPr id="373" name="Google Shape;373;p25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5"/>
          <p:cNvGrpSpPr/>
          <p:nvPr/>
        </p:nvGrpSpPr>
        <p:grpSpPr>
          <a:xfrm>
            <a:off x="7612039" y="185463"/>
            <a:ext cx="1348885" cy="2171647"/>
            <a:chOff x="7612039" y="185463"/>
            <a:chExt cx="1348885" cy="2171647"/>
          </a:xfrm>
        </p:grpSpPr>
        <p:grpSp>
          <p:nvGrpSpPr>
            <p:cNvPr id="389" name="Google Shape;389;p25"/>
            <p:cNvGrpSpPr/>
            <p:nvPr/>
          </p:nvGrpSpPr>
          <p:grpSpPr>
            <a:xfrm>
              <a:off x="8252547" y="185463"/>
              <a:ext cx="463517" cy="648839"/>
              <a:chOff x="1085140" y="3504994"/>
              <a:chExt cx="560616" cy="784854"/>
            </a:xfrm>
          </p:grpSpPr>
          <p:sp>
            <p:nvSpPr>
              <p:cNvPr id="390" name="Google Shape;390;p25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25"/>
            <p:cNvGrpSpPr/>
            <p:nvPr/>
          </p:nvGrpSpPr>
          <p:grpSpPr>
            <a:xfrm rot="-1039475">
              <a:off x="8490161" y="904176"/>
              <a:ext cx="397045" cy="555759"/>
              <a:chOff x="1085140" y="3504994"/>
              <a:chExt cx="560616" cy="784854"/>
            </a:xfrm>
          </p:grpSpPr>
          <p:sp>
            <p:nvSpPr>
              <p:cNvPr id="393" name="Google Shape;393;p25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25"/>
            <p:cNvGrpSpPr/>
            <p:nvPr/>
          </p:nvGrpSpPr>
          <p:grpSpPr>
            <a:xfrm rot="-1040759">
              <a:off x="7731731" y="1380625"/>
              <a:ext cx="643651" cy="901027"/>
              <a:chOff x="1085140" y="3504994"/>
              <a:chExt cx="560616" cy="784854"/>
            </a:xfrm>
          </p:grpSpPr>
          <p:sp>
            <p:nvSpPr>
              <p:cNvPr id="396" name="Google Shape;396;p25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8" name="Google Shape;398;p25"/>
          <p:cNvGrpSpPr/>
          <p:nvPr/>
        </p:nvGrpSpPr>
        <p:grpSpPr>
          <a:xfrm>
            <a:off x="157183" y="1951551"/>
            <a:ext cx="811231" cy="1372400"/>
            <a:chOff x="8217208" y="132326"/>
            <a:chExt cx="811231" cy="1372400"/>
          </a:xfrm>
        </p:grpSpPr>
        <p:grpSp>
          <p:nvGrpSpPr>
            <p:cNvPr id="399" name="Google Shape;399;p25"/>
            <p:cNvGrpSpPr/>
            <p:nvPr/>
          </p:nvGrpSpPr>
          <p:grpSpPr>
            <a:xfrm rot="-1673854">
              <a:off x="8259382" y="265547"/>
              <a:ext cx="654614" cy="342866"/>
              <a:chOff x="2047546" y="4219184"/>
              <a:chExt cx="654603" cy="342860"/>
            </a:xfrm>
          </p:grpSpPr>
          <p:sp>
            <p:nvSpPr>
              <p:cNvPr id="400" name="Google Shape;400;p25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25"/>
            <p:cNvGrpSpPr/>
            <p:nvPr/>
          </p:nvGrpSpPr>
          <p:grpSpPr>
            <a:xfrm rot="381664">
              <a:off x="8356820" y="568597"/>
              <a:ext cx="654640" cy="342879"/>
              <a:chOff x="2047546" y="4219184"/>
              <a:chExt cx="654603" cy="342860"/>
            </a:xfrm>
          </p:grpSpPr>
          <p:sp>
            <p:nvSpPr>
              <p:cNvPr id="404" name="Google Shape;404;p25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25"/>
            <p:cNvGrpSpPr/>
            <p:nvPr/>
          </p:nvGrpSpPr>
          <p:grpSpPr>
            <a:xfrm rot="1453665">
              <a:off x="8301594" y="1042612"/>
              <a:ext cx="654659" cy="342889"/>
              <a:chOff x="2047546" y="4219184"/>
              <a:chExt cx="654603" cy="342860"/>
            </a:xfrm>
          </p:grpSpPr>
          <p:sp>
            <p:nvSpPr>
              <p:cNvPr id="408" name="Google Shape;408;p25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>
            <a:spLocks noGrp="1"/>
          </p:cNvSpPr>
          <p:nvPr>
            <p:ph type="subTitle" idx="1"/>
          </p:nvPr>
        </p:nvSpPr>
        <p:spPr>
          <a:xfrm>
            <a:off x="4572225" y="1265965"/>
            <a:ext cx="38493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title" hasCustomPrompt="1"/>
          </p:nvPr>
        </p:nvSpPr>
        <p:spPr>
          <a:xfrm>
            <a:off x="4572443" y="565425"/>
            <a:ext cx="3849300" cy="70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2"/>
          </p:nvPr>
        </p:nvSpPr>
        <p:spPr>
          <a:xfrm>
            <a:off x="4572225" y="2589769"/>
            <a:ext cx="38493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title" idx="3" hasCustomPrompt="1"/>
          </p:nvPr>
        </p:nvSpPr>
        <p:spPr>
          <a:xfrm>
            <a:off x="4572443" y="1889281"/>
            <a:ext cx="3849300" cy="70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4"/>
          </p:nvPr>
        </p:nvSpPr>
        <p:spPr>
          <a:xfrm>
            <a:off x="4572225" y="3913574"/>
            <a:ext cx="38493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title" idx="5" hasCustomPrompt="1"/>
          </p:nvPr>
        </p:nvSpPr>
        <p:spPr>
          <a:xfrm>
            <a:off x="4572443" y="3213085"/>
            <a:ext cx="3849300" cy="70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12" name="Google Shape;312;p20"/>
          <p:cNvGrpSpPr/>
          <p:nvPr/>
        </p:nvGrpSpPr>
        <p:grpSpPr>
          <a:xfrm flipH="1"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313" name="Google Shape;313;p20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0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2499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22375" y="2332038"/>
            <a:ext cx="5205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22375" y="1252338"/>
            <a:ext cx="1217700" cy="889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8" name="Google Shape;18;p3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166300" y="2897074"/>
            <a:ext cx="30291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4948553" y="2897074"/>
            <a:ext cx="3029100" cy="1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1166300" y="2433875"/>
            <a:ext cx="302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4948556" y="2433875"/>
            <a:ext cx="302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Font typeface="Sora"/>
              <a:buNone/>
              <a:defRPr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 flipH="1"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52" name="Google Shape;52;p5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5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5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>
            <a:spLocks noGrp="1"/>
          </p:cNvSpPr>
          <p:nvPr>
            <p:ph type="title"/>
          </p:nvPr>
        </p:nvSpPr>
        <p:spPr>
          <a:xfrm>
            <a:off x="1388100" y="874050"/>
            <a:ext cx="6367800" cy="3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 flipH="1"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107" name="Google Shape;107;p8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8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8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2549400" y="1555063"/>
            <a:ext cx="4045200" cy="7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1"/>
          </p:nvPr>
        </p:nvSpPr>
        <p:spPr>
          <a:xfrm>
            <a:off x="2549400" y="2353338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114" name="Google Shape;114;p9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9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9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>
            <a:spLocks noGrp="1"/>
          </p:cNvSpPr>
          <p:nvPr>
            <p:ph type="title" hasCustomPrompt="1"/>
          </p:nvPr>
        </p:nvSpPr>
        <p:spPr>
          <a:xfrm>
            <a:off x="1717983" y="1733750"/>
            <a:ext cx="5708100" cy="122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"/>
          </p:nvPr>
        </p:nvSpPr>
        <p:spPr>
          <a:xfrm>
            <a:off x="1717950" y="2959150"/>
            <a:ext cx="57081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2" name="Google Shape;122;p11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123" name="Google Shape;123;p11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11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1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42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2" hasCustomPrompt="1"/>
          </p:nvPr>
        </p:nvSpPr>
        <p:spPr>
          <a:xfrm>
            <a:off x="866618" y="1405625"/>
            <a:ext cx="7806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 hasCustomPrompt="1"/>
          </p:nvPr>
        </p:nvSpPr>
        <p:spPr>
          <a:xfrm>
            <a:off x="866609" y="2187425"/>
            <a:ext cx="7806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4" hasCustomPrompt="1"/>
          </p:nvPr>
        </p:nvSpPr>
        <p:spPr>
          <a:xfrm>
            <a:off x="866618" y="2969225"/>
            <a:ext cx="7806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5" hasCustomPrompt="1"/>
          </p:nvPr>
        </p:nvSpPr>
        <p:spPr>
          <a:xfrm>
            <a:off x="866618" y="3751025"/>
            <a:ext cx="7806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"/>
          </p:nvPr>
        </p:nvSpPr>
        <p:spPr>
          <a:xfrm>
            <a:off x="1952023" y="1300646"/>
            <a:ext cx="1572600" cy="6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6"/>
          </p:nvPr>
        </p:nvSpPr>
        <p:spPr>
          <a:xfrm>
            <a:off x="1952023" y="2082446"/>
            <a:ext cx="1572600" cy="6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7"/>
          </p:nvPr>
        </p:nvSpPr>
        <p:spPr>
          <a:xfrm>
            <a:off x="1952023" y="3646046"/>
            <a:ext cx="1572600" cy="6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8"/>
          </p:nvPr>
        </p:nvSpPr>
        <p:spPr>
          <a:xfrm>
            <a:off x="1952023" y="2864246"/>
            <a:ext cx="1572600" cy="6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8" r:id="rId13"/>
    <p:sldLayoutId id="2147483669" r:id="rId14"/>
    <p:sldLayoutId id="2147483670" r:id="rId15"/>
    <p:sldLayoutId id="2147483671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8.jpg"/><Relationship Id="rId4" Type="http://schemas.openxmlformats.org/officeDocument/2006/relationships/image" Target="../media/image9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22.jpg"/><Relationship Id="rId4" Type="http://schemas.openxmlformats.org/officeDocument/2006/relationships/image" Target="../media/image9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26.jpg"/><Relationship Id="rId4" Type="http://schemas.openxmlformats.org/officeDocument/2006/relationships/image" Target="../media/image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g"/><Relationship Id="rId5" Type="http://schemas.openxmlformats.org/officeDocument/2006/relationships/image" Target="../media/image30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14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9"/>
          <p:cNvGrpSpPr/>
          <p:nvPr/>
        </p:nvGrpSpPr>
        <p:grpSpPr>
          <a:xfrm>
            <a:off x="5448948" y="1370095"/>
            <a:ext cx="3331587" cy="3242819"/>
            <a:chOff x="5453502" y="1361182"/>
            <a:chExt cx="3331587" cy="3242819"/>
          </a:xfrm>
        </p:grpSpPr>
        <p:grpSp>
          <p:nvGrpSpPr>
            <p:cNvPr id="422" name="Google Shape;422;p29"/>
            <p:cNvGrpSpPr/>
            <p:nvPr/>
          </p:nvGrpSpPr>
          <p:grpSpPr>
            <a:xfrm>
              <a:off x="5453502" y="1361182"/>
              <a:ext cx="1353070" cy="2927976"/>
              <a:chOff x="5453502" y="1361182"/>
              <a:chExt cx="1353070" cy="2927976"/>
            </a:xfrm>
          </p:grpSpPr>
          <p:sp>
            <p:nvSpPr>
              <p:cNvPr id="423" name="Google Shape;423;p29"/>
              <p:cNvSpPr/>
              <p:nvPr/>
            </p:nvSpPr>
            <p:spPr>
              <a:xfrm>
                <a:off x="5453502" y="1361182"/>
                <a:ext cx="1353070" cy="2927976"/>
              </a:xfrm>
              <a:custGeom>
                <a:avLst/>
                <a:gdLst/>
                <a:ahLst/>
                <a:cxnLst/>
                <a:rect l="l" t="t" r="r" b="b"/>
                <a:pathLst>
                  <a:path w="54675" h="118314" extrusionOk="0">
                    <a:moveTo>
                      <a:pt x="3488" y="0"/>
                    </a:moveTo>
                    <a:cubicBezTo>
                      <a:pt x="1561" y="0"/>
                      <a:pt x="0" y="1560"/>
                      <a:pt x="0" y="3488"/>
                    </a:cubicBezTo>
                    <a:lnTo>
                      <a:pt x="0" y="114856"/>
                    </a:lnTo>
                    <a:cubicBezTo>
                      <a:pt x="0" y="116784"/>
                      <a:pt x="1561" y="118314"/>
                      <a:pt x="3488" y="118314"/>
                    </a:cubicBezTo>
                    <a:lnTo>
                      <a:pt x="51187" y="118314"/>
                    </a:lnTo>
                    <a:cubicBezTo>
                      <a:pt x="53114" y="118314"/>
                      <a:pt x="54675" y="116784"/>
                      <a:pt x="54675" y="114856"/>
                    </a:cubicBezTo>
                    <a:lnTo>
                      <a:pt x="54675" y="3488"/>
                    </a:lnTo>
                    <a:cubicBezTo>
                      <a:pt x="54675" y="1560"/>
                      <a:pt x="53114" y="0"/>
                      <a:pt x="511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5485303" y="1552728"/>
                <a:ext cx="1289468" cy="2545627"/>
              </a:xfrm>
              <a:custGeom>
                <a:avLst/>
                <a:gdLst/>
                <a:ahLst/>
                <a:cxnLst/>
                <a:rect l="l" t="t" r="r" b="b"/>
                <a:pathLst>
                  <a:path w="52105" h="102864" extrusionOk="0">
                    <a:moveTo>
                      <a:pt x="0" y="1"/>
                    </a:moveTo>
                    <a:lnTo>
                      <a:pt x="0" y="102864"/>
                    </a:lnTo>
                    <a:lnTo>
                      <a:pt x="52105" y="102864"/>
                    </a:lnTo>
                    <a:lnTo>
                      <a:pt x="5210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5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5593573" y="1754891"/>
                <a:ext cx="1086564" cy="544445"/>
              </a:xfrm>
              <a:custGeom>
                <a:avLst/>
                <a:gdLst/>
                <a:ahLst/>
                <a:cxnLst/>
                <a:rect l="l" t="t" r="r" b="b"/>
                <a:pathLst>
                  <a:path w="43906" h="22000" extrusionOk="0">
                    <a:moveTo>
                      <a:pt x="41213" y="1"/>
                    </a:moveTo>
                    <a:lnTo>
                      <a:pt x="1" y="18970"/>
                    </a:lnTo>
                    <a:lnTo>
                      <a:pt x="2356" y="21540"/>
                    </a:lnTo>
                    <a:cubicBezTo>
                      <a:pt x="2632" y="21816"/>
                      <a:pt x="3030" y="21999"/>
                      <a:pt x="3427" y="21999"/>
                    </a:cubicBezTo>
                    <a:lnTo>
                      <a:pt x="42406" y="21999"/>
                    </a:lnTo>
                    <a:cubicBezTo>
                      <a:pt x="43232" y="21999"/>
                      <a:pt x="43905" y="21357"/>
                      <a:pt x="43905" y="20500"/>
                    </a:cubicBezTo>
                    <a:lnTo>
                      <a:pt x="43905" y="3642"/>
                    </a:lnTo>
                    <a:cubicBezTo>
                      <a:pt x="43905" y="3244"/>
                      <a:pt x="43752" y="2877"/>
                      <a:pt x="43508" y="2601"/>
                    </a:cubicBezTo>
                    <a:lnTo>
                      <a:pt x="412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5593573" y="1754891"/>
                <a:ext cx="1019919" cy="469485"/>
              </a:xfrm>
              <a:custGeom>
                <a:avLst/>
                <a:gdLst/>
                <a:ahLst/>
                <a:cxnLst/>
                <a:rect l="l" t="t" r="r" b="b"/>
                <a:pathLst>
                  <a:path w="41213" h="18971" extrusionOk="0">
                    <a:moveTo>
                      <a:pt x="980" y="1"/>
                    </a:moveTo>
                    <a:cubicBezTo>
                      <a:pt x="429" y="1"/>
                      <a:pt x="1" y="429"/>
                      <a:pt x="1" y="980"/>
                    </a:cubicBezTo>
                    <a:lnTo>
                      <a:pt x="1" y="18970"/>
                    </a:lnTo>
                    <a:lnTo>
                      <a:pt x="40081" y="18970"/>
                    </a:lnTo>
                    <a:cubicBezTo>
                      <a:pt x="40693" y="18970"/>
                      <a:pt x="41213" y="18450"/>
                      <a:pt x="41213" y="17838"/>
                    </a:cubicBezTo>
                    <a:lnTo>
                      <a:pt x="4121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305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 txBox="1"/>
              <p:nvPr/>
            </p:nvSpPr>
            <p:spPr>
              <a:xfrm>
                <a:off x="5593575" y="1758225"/>
                <a:ext cx="987900" cy="4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chemeClr val="dk1"/>
                    </a:solidFill>
                    <a:latin typeface="Sora ExtraBold"/>
                    <a:ea typeface="Sora ExtraBold"/>
                    <a:cs typeface="Sora ExtraBold"/>
                    <a:sym typeface="Sora ExtraBold"/>
                  </a:rPr>
                  <a:t>Fitness App</a:t>
                </a:r>
                <a:endParaRPr sz="1000" dirty="0">
                  <a:solidFill>
                    <a:schemeClr val="dk1"/>
                  </a:solidFill>
                  <a:latin typeface="Sora ExtraBold"/>
                  <a:ea typeface="Sora ExtraBold"/>
                  <a:cs typeface="Sora ExtraBold"/>
                  <a:sym typeface="Sora ExtraBold"/>
                </a:endParaRPr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5944889" y="4196010"/>
                <a:ext cx="37029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4963" h="1" extrusionOk="0">
                    <a:moveTo>
                      <a:pt x="1" y="0"/>
                    </a:moveTo>
                    <a:lnTo>
                      <a:pt x="1496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5944889" y="4196010"/>
                <a:ext cx="37029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4963" h="1" fill="none" extrusionOk="0">
                    <a:moveTo>
                      <a:pt x="1" y="0"/>
                    </a:moveTo>
                    <a:lnTo>
                      <a:pt x="14962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5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6310608" y="3356302"/>
                <a:ext cx="137819" cy="613342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24784" extrusionOk="0">
                    <a:moveTo>
                      <a:pt x="92" y="1"/>
                    </a:moveTo>
                    <a:lnTo>
                      <a:pt x="1" y="24753"/>
                    </a:lnTo>
                    <a:lnTo>
                      <a:pt x="5508" y="24783"/>
                    </a:lnTo>
                    <a:lnTo>
                      <a:pt x="5569" y="31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6513537" y="3263177"/>
                <a:ext cx="137819" cy="706467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28547" extrusionOk="0">
                    <a:moveTo>
                      <a:pt x="61" y="1"/>
                    </a:moveTo>
                    <a:lnTo>
                      <a:pt x="0" y="28516"/>
                    </a:lnTo>
                    <a:lnTo>
                      <a:pt x="5477" y="28546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6118295" y="3455490"/>
                <a:ext cx="137819" cy="513387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20745" extrusionOk="0">
                    <a:moveTo>
                      <a:pt x="62" y="1"/>
                    </a:moveTo>
                    <a:lnTo>
                      <a:pt x="0" y="20745"/>
                    </a:lnTo>
                    <a:lnTo>
                      <a:pt x="5508" y="20745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5925982" y="3581950"/>
                <a:ext cx="137052" cy="38618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605" extrusionOk="0">
                    <a:moveTo>
                      <a:pt x="61" y="0"/>
                    </a:moveTo>
                    <a:lnTo>
                      <a:pt x="0" y="15604"/>
                    </a:lnTo>
                    <a:lnTo>
                      <a:pt x="5477" y="15604"/>
                    </a:lnTo>
                    <a:lnTo>
                      <a:pt x="553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5729115" y="3768200"/>
                <a:ext cx="137052" cy="199168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8048" extrusionOk="0">
                    <a:moveTo>
                      <a:pt x="31" y="1"/>
                    </a:moveTo>
                    <a:lnTo>
                      <a:pt x="0" y="8048"/>
                    </a:lnTo>
                    <a:lnTo>
                      <a:pt x="5507" y="8048"/>
                    </a:lnTo>
                    <a:lnTo>
                      <a:pt x="553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5657942" y="3969620"/>
                <a:ext cx="1056273" cy="2302"/>
              </a:xfrm>
              <a:custGeom>
                <a:avLst/>
                <a:gdLst/>
                <a:ahLst/>
                <a:cxnLst/>
                <a:rect l="l" t="t" r="r" b="b"/>
                <a:pathLst>
                  <a:path w="42682" h="93" fill="none" extrusionOk="0">
                    <a:moveTo>
                      <a:pt x="0" y="92"/>
                    </a:moveTo>
                    <a:lnTo>
                      <a:pt x="4268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5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6325753" y="2921773"/>
                <a:ext cx="296822" cy="148436"/>
              </a:xfrm>
              <a:custGeom>
                <a:avLst/>
                <a:gdLst/>
                <a:ahLst/>
                <a:cxnLst/>
                <a:rect l="l" t="t" r="r" b="b"/>
                <a:pathLst>
                  <a:path w="11994" h="5998" extrusionOk="0">
                    <a:moveTo>
                      <a:pt x="5997" y="0"/>
                    </a:moveTo>
                    <a:cubicBezTo>
                      <a:pt x="2693" y="0"/>
                      <a:pt x="1" y="2999"/>
                      <a:pt x="1" y="2999"/>
                    </a:cubicBezTo>
                    <a:cubicBezTo>
                      <a:pt x="1" y="2999"/>
                      <a:pt x="2693" y="5997"/>
                      <a:pt x="5997" y="5997"/>
                    </a:cubicBezTo>
                    <a:cubicBezTo>
                      <a:pt x="9302" y="5997"/>
                      <a:pt x="11994" y="2999"/>
                      <a:pt x="11994" y="2999"/>
                    </a:cubicBezTo>
                    <a:cubicBezTo>
                      <a:pt x="11994" y="2999"/>
                      <a:pt x="9302" y="0"/>
                      <a:pt x="59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305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6409053" y="2921773"/>
                <a:ext cx="129479" cy="148436"/>
              </a:xfrm>
              <a:custGeom>
                <a:avLst/>
                <a:gdLst/>
                <a:ahLst/>
                <a:cxnLst/>
                <a:rect l="l" t="t" r="r" b="b"/>
                <a:pathLst>
                  <a:path w="5232" h="5998" extrusionOk="0">
                    <a:moveTo>
                      <a:pt x="2601" y="0"/>
                    </a:moveTo>
                    <a:cubicBezTo>
                      <a:pt x="1163" y="0"/>
                      <a:pt x="0" y="1347"/>
                      <a:pt x="0" y="2999"/>
                    </a:cubicBezTo>
                    <a:cubicBezTo>
                      <a:pt x="0" y="4651"/>
                      <a:pt x="1163" y="5997"/>
                      <a:pt x="2601" y="5997"/>
                    </a:cubicBezTo>
                    <a:cubicBezTo>
                      <a:pt x="4069" y="5997"/>
                      <a:pt x="5232" y="4651"/>
                      <a:pt x="5232" y="2999"/>
                    </a:cubicBezTo>
                    <a:cubicBezTo>
                      <a:pt x="5232" y="1347"/>
                      <a:pt x="4069" y="0"/>
                      <a:pt x="2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5679893" y="2621103"/>
                <a:ext cx="946468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245" h="1" fill="none" extrusionOk="0">
                    <a:moveTo>
                      <a:pt x="0" y="0"/>
                    </a:moveTo>
                    <a:lnTo>
                      <a:pt x="38245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305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5727581" y="2589303"/>
                <a:ext cx="62883" cy="6362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2571" extrusionOk="0">
                    <a:moveTo>
                      <a:pt x="1286" y="0"/>
                    </a:moveTo>
                    <a:cubicBezTo>
                      <a:pt x="552" y="0"/>
                      <a:pt x="1" y="582"/>
                      <a:pt x="1" y="1285"/>
                    </a:cubicBezTo>
                    <a:cubicBezTo>
                      <a:pt x="1" y="1989"/>
                      <a:pt x="552" y="2570"/>
                      <a:pt x="1286" y="2570"/>
                    </a:cubicBezTo>
                    <a:cubicBezTo>
                      <a:pt x="1990" y="2570"/>
                      <a:pt x="2540" y="1989"/>
                      <a:pt x="2540" y="1285"/>
                    </a:cubicBezTo>
                    <a:cubicBezTo>
                      <a:pt x="2540" y="582"/>
                      <a:pt x="1990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6247007" y="2227370"/>
                <a:ext cx="9107" cy="18189"/>
              </a:xfrm>
              <a:custGeom>
                <a:avLst/>
                <a:gdLst/>
                <a:ahLst/>
                <a:cxnLst/>
                <a:rect l="l" t="t" r="r" b="b"/>
                <a:pathLst>
                  <a:path w="368" h="735" extrusionOk="0">
                    <a:moveTo>
                      <a:pt x="1" y="1"/>
                    </a:moveTo>
                    <a:cubicBezTo>
                      <a:pt x="105" y="209"/>
                      <a:pt x="209" y="396"/>
                      <a:pt x="314" y="617"/>
                    </a:cubicBezTo>
                    <a:lnTo>
                      <a:pt x="314" y="617"/>
                    </a:lnTo>
                    <a:lnTo>
                      <a:pt x="31" y="1"/>
                    </a:lnTo>
                    <a:close/>
                    <a:moveTo>
                      <a:pt x="314" y="617"/>
                    </a:moveTo>
                    <a:lnTo>
                      <a:pt x="368" y="735"/>
                    </a:lnTo>
                    <a:cubicBezTo>
                      <a:pt x="350" y="694"/>
                      <a:pt x="332" y="655"/>
                      <a:pt x="314" y="6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1" name="Google Shape;441;p29"/>
              <p:cNvGrpSpPr/>
              <p:nvPr/>
            </p:nvGrpSpPr>
            <p:grpSpPr>
              <a:xfrm>
                <a:off x="5582257" y="2741491"/>
                <a:ext cx="509612" cy="509627"/>
                <a:chOff x="7367025" y="2969662"/>
                <a:chExt cx="436200" cy="436213"/>
              </a:xfrm>
            </p:grpSpPr>
            <p:sp>
              <p:nvSpPr>
                <p:cNvPr id="442" name="Google Shape;442;p29"/>
                <p:cNvSpPr/>
                <p:nvPr/>
              </p:nvSpPr>
              <p:spPr>
                <a:xfrm>
                  <a:off x="7367025" y="2969675"/>
                  <a:ext cx="436200" cy="436200"/>
                </a:xfrm>
                <a:prstGeom prst="blockArc">
                  <a:avLst>
                    <a:gd name="adj1" fmla="val 10800000"/>
                    <a:gd name="adj2" fmla="val 61324"/>
                    <a:gd name="adj3" fmla="val 21449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29"/>
                <p:cNvSpPr/>
                <p:nvPr/>
              </p:nvSpPr>
              <p:spPr>
                <a:xfrm rot="10800000">
                  <a:off x="7367025" y="2969675"/>
                  <a:ext cx="436200" cy="436200"/>
                </a:xfrm>
                <a:prstGeom prst="blockArc">
                  <a:avLst>
                    <a:gd name="adj1" fmla="val 10800000"/>
                    <a:gd name="adj2" fmla="val 61324"/>
                    <a:gd name="adj3" fmla="val 21449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29"/>
                <p:cNvSpPr/>
                <p:nvPr/>
              </p:nvSpPr>
              <p:spPr>
                <a:xfrm rot="10800000">
                  <a:off x="7367025" y="2969662"/>
                  <a:ext cx="436200" cy="436200"/>
                </a:xfrm>
                <a:prstGeom prst="blockArc">
                  <a:avLst>
                    <a:gd name="adj1" fmla="val 16863371"/>
                    <a:gd name="adj2" fmla="val 61324"/>
                    <a:gd name="adj3" fmla="val 21449"/>
                  </a:avLst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5" name="Google Shape;445;p29"/>
            <p:cNvGrpSpPr/>
            <p:nvPr/>
          </p:nvGrpSpPr>
          <p:grpSpPr>
            <a:xfrm>
              <a:off x="6282679" y="1884147"/>
              <a:ext cx="2502411" cy="2719855"/>
              <a:chOff x="5259075" y="2285300"/>
              <a:chExt cx="1200600" cy="1304925"/>
            </a:xfrm>
          </p:grpSpPr>
          <p:sp>
            <p:nvSpPr>
              <p:cNvPr id="446" name="Google Shape;446;p29"/>
              <p:cNvSpPr/>
              <p:nvPr/>
            </p:nvSpPr>
            <p:spPr>
              <a:xfrm>
                <a:off x="5882500" y="2527675"/>
                <a:ext cx="235775" cy="334625"/>
              </a:xfrm>
              <a:custGeom>
                <a:avLst/>
                <a:gdLst/>
                <a:ahLst/>
                <a:cxnLst/>
                <a:rect l="l" t="t" r="r" b="b"/>
                <a:pathLst>
                  <a:path w="9431" h="13385" extrusionOk="0">
                    <a:moveTo>
                      <a:pt x="1592" y="1"/>
                    </a:moveTo>
                    <a:cubicBezTo>
                      <a:pt x="1306" y="1"/>
                      <a:pt x="1018" y="82"/>
                      <a:pt x="773" y="236"/>
                    </a:cubicBezTo>
                    <a:cubicBezTo>
                      <a:pt x="394" y="469"/>
                      <a:pt x="0" y="950"/>
                      <a:pt x="88" y="1402"/>
                    </a:cubicBezTo>
                    <a:cubicBezTo>
                      <a:pt x="219" y="2014"/>
                      <a:pt x="423" y="2611"/>
                      <a:pt x="583" y="3223"/>
                    </a:cubicBezTo>
                    <a:cubicBezTo>
                      <a:pt x="1094" y="5162"/>
                      <a:pt x="1647" y="7290"/>
                      <a:pt x="3047" y="8806"/>
                    </a:cubicBezTo>
                    <a:cubicBezTo>
                      <a:pt x="3542" y="9345"/>
                      <a:pt x="4125" y="9826"/>
                      <a:pt x="4693" y="10292"/>
                    </a:cubicBezTo>
                    <a:cubicBezTo>
                      <a:pt x="5000" y="10555"/>
                      <a:pt x="5291" y="10802"/>
                      <a:pt x="5626" y="11035"/>
                    </a:cubicBezTo>
                    <a:cubicBezTo>
                      <a:pt x="5889" y="11210"/>
                      <a:pt x="6166" y="11356"/>
                      <a:pt x="6413" y="11546"/>
                    </a:cubicBezTo>
                    <a:cubicBezTo>
                      <a:pt x="6515" y="11618"/>
                      <a:pt x="6603" y="11691"/>
                      <a:pt x="6676" y="11793"/>
                    </a:cubicBezTo>
                    <a:cubicBezTo>
                      <a:pt x="6748" y="11881"/>
                      <a:pt x="6792" y="11983"/>
                      <a:pt x="6836" y="12085"/>
                    </a:cubicBezTo>
                    <a:cubicBezTo>
                      <a:pt x="7011" y="12405"/>
                      <a:pt x="7200" y="12697"/>
                      <a:pt x="7448" y="12959"/>
                    </a:cubicBezTo>
                    <a:cubicBezTo>
                      <a:pt x="7565" y="13076"/>
                      <a:pt x="7827" y="13367"/>
                      <a:pt x="7987" y="13382"/>
                    </a:cubicBezTo>
                    <a:cubicBezTo>
                      <a:pt x="7997" y="13384"/>
                      <a:pt x="8006" y="13384"/>
                      <a:pt x="8015" y="13384"/>
                    </a:cubicBezTo>
                    <a:cubicBezTo>
                      <a:pt x="8090" y="13384"/>
                      <a:pt x="8155" y="13332"/>
                      <a:pt x="8221" y="13280"/>
                    </a:cubicBezTo>
                    <a:cubicBezTo>
                      <a:pt x="8512" y="13047"/>
                      <a:pt x="8789" y="12814"/>
                      <a:pt x="8993" y="12507"/>
                    </a:cubicBezTo>
                    <a:cubicBezTo>
                      <a:pt x="9182" y="12231"/>
                      <a:pt x="9314" y="11910"/>
                      <a:pt x="9387" y="11575"/>
                    </a:cubicBezTo>
                    <a:cubicBezTo>
                      <a:pt x="9430" y="11327"/>
                      <a:pt x="9416" y="11079"/>
                      <a:pt x="9314" y="10861"/>
                    </a:cubicBezTo>
                    <a:lnTo>
                      <a:pt x="9299" y="10861"/>
                    </a:lnTo>
                    <a:cubicBezTo>
                      <a:pt x="9284" y="10817"/>
                      <a:pt x="9270" y="10773"/>
                      <a:pt x="9241" y="10744"/>
                    </a:cubicBezTo>
                    <a:cubicBezTo>
                      <a:pt x="9110" y="10511"/>
                      <a:pt x="9022" y="10248"/>
                      <a:pt x="8774" y="10103"/>
                    </a:cubicBezTo>
                    <a:cubicBezTo>
                      <a:pt x="8468" y="9942"/>
                      <a:pt x="8104" y="10015"/>
                      <a:pt x="7798" y="9826"/>
                    </a:cubicBezTo>
                    <a:cubicBezTo>
                      <a:pt x="7492" y="9636"/>
                      <a:pt x="7259" y="9374"/>
                      <a:pt x="7025" y="9097"/>
                    </a:cubicBezTo>
                    <a:cubicBezTo>
                      <a:pt x="6370" y="8281"/>
                      <a:pt x="5816" y="7377"/>
                      <a:pt x="5102" y="6619"/>
                    </a:cubicBezTo>
                    <a:cubicBezTo>
                      <a:pt x="4956" y="6459"/>
                      <a:pt x="4810" y="6299"/>
                      <a:pt x="4693" y="6124"/>
                    </a:cubicBezTo>
                    <a:cubicBezTo>
                      <a:pt x="4504" y="5832"/>
                      <a:pt x="4431" y="5453"/>
                      <a:pt x="4373" y="5104"/>
                    </a:cubicBezTo>
                    <a:cubicBezTo>
                      <a:pt x="4242" y="4433"/>
                      <a:pt x="4110" y="3748"/>
                      <a:pt x="3979" y="3078"/>
                    </a:cubicBezTo>
                    <a:cubicBezTo>
                      <a:pt x="3834" y="2334"/>
                      <a:pt x="3673" y="1577"/>
                      <a:pt x="3236" y="964"/>
                    </a:cubicBezTo>
                    <a:cubicBezTo>
                      <a:pt x="3090" y="760"/>
                      <a:pt x="2915" y="586"/>
                      <a:pt x="2726" y="425"/>
                    </a:cubicBezTo>
                    <a:cubicBezTo>
                      <a:pt x="2493" y="250"/>
                      <a:pt x="2230" y="105"/>
                      <a:pt x="1953" y="46"/>
                    </a:cubicBezTo>
                    <a:cubicBezTo>
                      <a:pt x="1836" y="16"/>
                      <a:pt x="1714" y="1"/>
                      <a:pt x="1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>
                <a:off x="5716350" y="2285300"/>
                <a:ext cx="189500" cy="246075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9843" extrusionOk="0">
                    <a:moveTo>
                      <a:pt x="2963" y="1"/>
                    </a:moveTo>
                    <a:cubicBezTo>
                      <a:pt x="2610" y="1"/>
                      <a:pt x="2267" y="92"/>
                      <a:pt x="1968" y="326"/>
                    </a:cubicBezTo>
                    <a:cubicBezTo>
                      <a:pt x="1764" y="472"/>
                      <a:pt x="1574" y="647"/>
                      <a:pt x="1429" y="851"/>
                    </a:cubicBezTo>
                    <a:cubicBezTo>
                      <a:pt x="1312" y="997"/>
                      <a:pt x="1225" y="1157"/>
                      <a:pt x="1166" y="1332"/>
                    </a:cubicBezTo>
                    <a:cubicBezTo>
                      <a:pt x="1094" y="1579"/>
                      <a:pt x="1050" y="1842"/>
                      <a:pt x="977" y="2090"/>
                    </a:cubicBezTo>
                    <a:cubicBezTo>
                      <a:pt x="715" y="3066"/>
                      <a:pt x="569" y="4086"/>
                      <a:pt x="219" y="5034"/>
                    </a:cubicBezTo>
                    <a:cubicBezTo>
                      <a:pt x="117" y="5281"/>
                      <a:pt x="15" y="5544"/>
                      <a:pt x="0" y="5821"/>
                    </a:cubicBezTo>
                    <a:cubicBezTo>
                      <a:pt x="0" y="6010"/>
                      <a:pt x="44" y="6185"/>
                      <a:pt x="88" y="6375"/>
                    </a:cubicBezTo>
                    <a:cubicBezTo>
                      <a:pt x="190" y="6826"/>
                      <a:pt x="306" y="7264"/>
                      <a:pt x="481" y="7701"/>
                    </a:cubicBezTo>
                    <a:cubicBezTo>
                      <a:pt x="889" y="8706"/>
                      <a:pt x="2099" y="9668"/>
                      <a:pt x="3163" y="9814"/>
                    </a:cubicBezTo>
                    <a:cubicBezTo>
                      <a:pt x="3310" y="9834"/>
                      <a:pt x="3457" y="9843"/>
                      <a:pt x="3603" y="9843"/>
                    </a:cubicBezTo>
                    <a:cubicBezTo>
                      <a:pt x="4329" y="9843"/>
                      <a:pt x="5044" y="9614"/>
                      <a:pt x="5699" y="9275"/>
                    </a:cubicBezTo>
                    <a:cubicBezTo>
                      <a:pt x="6238" y="8983"/>
                      <a:pt x="6748" y="8604"/>
                      <a:pt x="7069" y="8094"/>
                    </a:cubicBezTo>
                    <a:cubicBezTo>
                      <a:pt x="7331" y="7686"/>
                      <a:pt x="7535" y="7293"/>
                      <a:pt x="7550" y="6797"/>
                    </a:cubicBezTo>
                    <a:cubicBezTo>
                      <a:pt x="7579" y="6243"/>
                      <a:pt x="7535" y="5646"/>
                      <a:pt x="7200" y="5194"/>
                    </a:cubicBezTo>
                    <a:cubicBezTo>
                      <a:pt x="7069" y="5034"/>
                      <a:pt x="6923" y="4902"/>
                      <a:pt x="6778" y="4757"/>
                    </a:cubicBezTo>
                    <a:cubicBezTo>
                      <a:pt x="6617" y="4611"/>
                      <a:pt x="6501" y="4436"/>
                      <a:pt x="6355" y="4290"/>
                    </a:cubicBezTo>
                    <a:cubicBezTo>
                      <a:pt x="6034" y="3999"/>
                      <a:pt x="5772" y="3664"/>
                      <a:pt x="5539" y="3299"/>
                    </a:cubicBezTo>
                    <a:cubicBezTo>
                      <a:pt x="5145" y="2658"/>
                      <a:pt x="5000" y="1988"/>
                      <a:pt x="4795" y="1288"/>
                    </a:cubicBezTo>
                    <a:cubicBezTo>
                      <a:pt x="4737" y="1069"/>
                      <a:pt x="4664" y="749"/>
                      <a:pt x="4519" y="574"/>
                    </a:cubicBezTo>
                    <a:cubicBezTo>
                      <a:pt x="4344" y="355"/>
                      <a:pt x="4081" y="224"/>
                      <a:pt x="3819" y="151"/>
                    </a:cubicBezTo>
                    <a:cubicBezTo>
                      <a:pt x="3539" y="60"/>
                      <a:pt x="3248" y="1"/>
                      <a:pt x="2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5639475" y="3221425"/>
                <a:ext cx="96575" cy="33150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13260" extrusionOk="0">
                    <a:moveTo>
                      <a:pt x="1491" y="0"/>
                    </a:moveTo>
                    <a:cubicBezTo>
                      <a:pt x="726" y="0"/>
                      <a:pt x="348" y="803"/>
                      <a:pt x="160" y="1766"/>
                    </a:cubicBezTo>
                    <a:cubicBezTo>
                      <a:pt x="0" y="2655"/>
                      <a:pt x="0" y="3675"/>
                      <a:pt x="0" y="4302"/>
                    </a:cubicBezTo>
                    <a:cubicBezTo>
                      <a:pt x="0" y="5086"/>
                      <a:pt x="912" y="13135"/>
                      <a:pt x="1019" y="13135"/>
                    </a:cubicBezTo>
                    <a:cubicBezTo>
                      <a:pt x="1020" y="13135"/>
                      <a:pt x="1020" y="13134"/>
                      <a:pt x="1020" y="13134"/>
                    </a:cubicBezTo>
                    <a:cubicBezTo>
                      <a:pt x="1181" y="13037"/>
                      <a:pt x="1317" y="13002"/>
                      <a:pt x="1435" y="13002"/>
                    </a:cubicBezTo>
                    <a:cubicBezTo>
                      <a:pt x="1752" y="13002"/>
                      <a:pt x="1930" y="13260"/>
                      <a:pt x="2073" y="13260"/>
                    </a:cubicBezTo>
                    <a:cubicBezTo>
                      <a:pt x="2155" y="13260"/>
                      <a:pt x="2225" y="13174"/>
                      <a:pt x="2303" y="12901"/>
                    </a:cubicBezTo>
                    <a:cubicBezTo>
                      <a:pt x="2886" y="10744"/>
                      <a:pt x="3615" y="6809"/>
                      <a:pt x="3760" y="4579"/>
                    </a:cubicBezTo>
                    <a:cubicBezTo>
                      <a:pt x="3862" y="3063"/>
                      <a:pt x="3775" y="892"/>
                      <a:pt x="2113" y="148"/>
                    </a:cubicBezTo>
                    <a:cubicBezTo>
                      <a:pt x="1882" y="47"/>
                      <a:pt x="1675" y="0"/>
                      <a:pt x="14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5904350" y="3276075"/>
                <a:ext cx="137400" cy="27082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10833" extrusionOk="0">
                    <a:moveTo>
                      <a:pt x="2104" y="1"/>
                    </a:moveTo>
                    <a:cubicBezTo>
                      <a:pt x="1500" y="1"/>
                      <a:pt x="882" y="493"/>
                      <a:pt x="526" y="1198"/>
                    </a:cubicBezTo>
                    <a:lnTo>
                      <a:pt x="540" y="1198"/>
                    </a:lnTo>
                    <a:cubicBezTo>
                      <a:pt x="496" y="1271"/>
                      <a:pt x="467" y="1344"/>
                      <a:pt x="438" y="1416"/>
                    </a:cubicBezTo>
                    <a:cubicBezTo>
                      <a:pt x="88" y="2305"/>
                      <a:pt x="1" y="2684"/>
                      <a:pt x="249" y="3603"/>
                    </a:cubicBezTo>
                    <a:cubicBezTo>
                      <a:pt x="861" y="5876"/>
                      <a:pt x="2508" y="8922"/>
                      <a:pt x="4228" y="10511"/>
                    </a:cubicBezTo>
                    <a:cubicBezTo>
                      <a:pt x="4304" y="10588"/>
                      <a:pt x="4841" y="10833"/>
                      <a:pt x="5070" y="10833"/>
                    </a:cubicBezTo>
                    <a:cubicBezTo>
                      <a:pt x="5102" y="10833"/>
                      <a:pt x="5128" y="10828"/>
                      <a:pt x="5146" y="10817"/>
                    </a:cubicBezTo>
                    <a:cubicBezTo>
                      <a:pt x="5277" y="10744"/>
                      <a:pt x="5496" y="10496"/>
                      <a:pt x="5481" y="10380"/>
                    </a:cubicBezTo>
                    <a:cubicBezTo>
                      <a:pt x="5292" y="8995"/>
                      <a:pt x="4577" y="5905"/>
                      <a:pt x="4300" y="4535"/>
                    </a:cubicBezTo>
                    <a:cubicBezTo>
                      <a:pt x="4009" y="3092"/>
                      <a:pt x="3980" y="1650"/>
                      <a:pt x="3047" y="498"/>
                    </a:cubicBezTo>
                    <a:cubicBezTo>
                      <a:pt x="2767" y="151"/>
                      <a:pt x="2437" y="1"/>
                      <a:pt x="21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5584450" y="2627975"/>
                <a:ext cx="479525" cy="826350"/>
              </a:xfrm>
              <a:custGeom>
                <a:avLst/>
                <a:gdLst/>
                <a:ahLst/>
                <a:cxnLst/>
                <a:rect l="l" t="t" r="r" b="b"/>
                <a:pathLst>
                  <a:path w="19181" h="33054" extrusionOk="0">
                    <a:moveTo>
                      <a:pt x="5713" y="0"/>
                    </a:moveTo>
                    <a:cubicBezTo>
                      <a:pt x="3924" y="0"/>
                      <a:pt x="3018" y="3016"/>
                      <a:pt x="2697" y="4735"/>
                    </a:cubicBezTo>
                    <a:cubicBezTo>
                      <a:pt x="1633" y="10405"/>
                      <a:pt x="1123" y="15710"/>
                      <a:pt x="889" y="21452"/>
                    </a:cubicBezTo>
                    <a:cubicBezTo>
                      <a:pt x="860" y="22094"/>
                      <a:pt x="321" y="30387"/>
                      <a:pt x="0" y="32252"/>
                    </a:cubicBezTo>
                    <a:cubicBezTo>
                      <a:pt x="2201" y="32748"/>
                      <a:pt x="4475" y="32835"/>
                      <a:pt x="6734" y="33054"/>
                    </a:cubicBezTo>
                    <a:lnTo>
                      <a:pt x="6792" y="33054"/>
                    </a:lnTo>
                    <a:cubicBezTo>
                      <a:pt x="6953" y="33054"/>
                      <a:pt x="7142" y="31771"/>
                      <a:pt x="7331" y="29935"/>
                    </a:cubicBezTo>
                    <a:cubicBezTo>
                      <a:pt x="7798" y="25562"/>
                      <a:pt x="7535" y="18304"/>
                      <a:pt x="7594" y="17415"/>
                    </a:cubicBezTo>
                    <a:cubicBezTo>
                      <a:pt x="7667" y="16512"/>
                      <a:pt x="7696" y="15579"/>
                      <a:pt x="7740" y="14661"/>
                    </a:cubicBezTo>
                    <a:cubicBezTo>
                      <a:pt x="8133" y="17051"/>
                      <a:pt x="8658" y="19426"/>
                      <a:pt x="9343" y="21758"/>
                    </a:cubicBezTo>
                    <a:cubicBezTo>
                      <a:pt x="10334" y="25213"/>
                      <a:pt x="11558" y="29483"/>
                      <a:pt x="12607" y="32981"/>
                    </a:cubicBezTo>
                    <a:cubicBezTo>
                      <a:pt x="14473" y="32660"/>
                      <a:pt x="17330" y="31669"/>
                      <a:pt x="19181" y="31217"/>
                    </a:cubicBezTo>
                    <a:cubicBezTo>
                      <a:pt x="17519" y="24994"/>
                      <a:pt x="15420" y="18129"/>
                      <a:pt x="13963" y="11862"/>
                    </a:cubicBezTo>
                    <a:lnTo>
                      <a:pt x="13977" y="11862"/>
                    </a:lnTo>
                    <a:cubicBezTo>
                      <a:pt x="13409" y="9443"/>
                      <a:pt x="12797" y="7038"/>
                      <a:pt x="12068" y="4677"/>
                    </a:cubicBezTo>
                    <a:cubicBezTo>
                      <a:pt x="11649" y="3284"/>
                      <a:pt x="10882" y="2645"/>
                      <a:pt x="10098" y="2645"/>
                    </a:cubicBezTo>
                    <a:cubicBezTo>
                      <a:pt x="9519" y="2645"/>
                      <a:pt x="8932" y="2993"/>
                      <a:pt x="8468" y="3642"/>
                    </a:cubicBezTo>
                    <a:cubicBezTo>
                      <a:pt x="8410" y="2549"/>
                      <a:pt x="8191" y="1441"/>
                      <a:pt x="7375" y="756"/>
                    </a:cubicBezTo>
                    <a:cubicBezTo>
                      <a:pt x="6752" y="224"/>
                      <a:pt x="6200" y="0"/>
                      <a:pt x="5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5259075" y="2393625"/>
                <a:ext cx="452925" cy="197675"/>
              </a:xfrm>
              <a:custGeom>
                <a:avLst/>
                <a:gdLst/>
                <a:ahLst/>
                <a:cxnLst/>
                <a:rect l="l" t="t" r="r" b="b"/>
                <a:pathLst>
                  <a:path w="18117" h="7907" extrusionOk="0">
                    <a:moveTo>
                      <a:pt x="158" y="0"/>
                    </a:moveTo>
                    <a:cubicBezTo>
                      <a:pt x="27" y="0"/>
                      <a:pt x="1" y="165"/>
                      <a:pt x="15" y="263"/>
                    </a:cubicBezTo>
                    <a:cubicBezTo>
                      <a:pt x="29" y="395"/>
                      <a:pt x="102" y="511"/>
                      <a:pt x="190" y="613"/>
                    </a:cubicBezTo>
                    <a:cubicBezTo>
                      <a:pt x="350" y="832"/>
                      <a:pt x="569" y="992"/>
                      <a:pt x="787" y="1152"/>
                    </a:cubicBezTo>
                    <a:cubicBezTo>
                      <a:pt x="933" y="1269"/>
                      <a:pt x="1064" y="1415"/>
                      <a:pt x="1210" y="1546"/>
                    </a:cubicBezTo>
                    <a:cubicBezTo>
                      <a:pt x="1385" y="1721"/>
                      <a:pt x="1633" y="1896"/>
                      <a:pt x="1764" y="2114"/>
                    </a:cubicBezTo>
                    <a:cubicBezTo>
                      <a:pt x="1778" y="2144"/>
                      <a:pt x="1793" y="2173"/>
                      <a:pt x="1778" y="2202"/>
                    </a:cubicBezTo>
                    <a:cubicBezTo>
                      <a:pt x="1764" y="2216"/>
                      <a:pt x="1749" y="2231"/>
                      <a:pt x="1720" y="2231"/>
                    </a:cubicBezTo>
                    <a:cubicBezTo>
                      <a:pt x="1672" y="2249"/>
                      <a:pt x="1625" y="2257"/>
                      <a:pt x="1578" y="2257"/>
                    </a:cubicBezTo>
                    <a:cubicBezTo>
                      <a:pt x="1327" y="2257"/>
                      <a:pt x="1094" y="2030"/>
                      <a:pt x="860" y="1969"/>
                    </a:cubicBezTo>
                    <a:cubicBezTo>
                      <a:pt x="806" y="1951"/>
                      <a:pt x="752" y="1938"/>
                      <a:pt x="701" y="1938"/>
                    </a:cubicBezTo>
                    <a:cubicBezTo>
                      <a:pt x="670" y="1938"/>
                      <a:pt x="640" y="1943"/>
                      <a:pt x="612" y="1954"/>
                    </a:cubicBezTo>
                    <a:cubicBezTo>
                      <a:pt x="540" y="1998"/>
                      <a:pt x="496" y="2085"/>
                      <a:pt x="525" y="2158"/>
                    </a:cubicBezTo>
                    <a:cubicBezTo>
                      <a:pt x="525" y="2187"/>
                      <a:pt x="554" y="2202"/>
                      <a:pt x="569" y="2216"/>
                    </a:cubicBezTo>
                    <a:cubicBezTo>
                      <a:pt x="729" y="2391"/>
                      <a:pt x="933" y="2435"/>
                      <a:pt x="1123" y="2566"/>
                    </a:cubicBezTo>
                    <a:cubicBezTo>
                      <a:pt x="1327" y="2683"/>
                      <a:pt x="1516" y="2829"/>
                      <a:pt x="1720" y="2974"/>
                    </a:cubicBezTo>
                    <a:cubicBezTo>
                      <a:pt x="2099" y="3237"/>
                      <a:pt x="2507" y="3514"/>
                      <a:pt x="2973" y="3601"/>
                    </a:cubicBezTo>
                    <a:cubicBezTo>
                      <a:pt x="3105" y="3616"/>
                      <a:pt x="3236" y="3630"/>
                      <a:pt x="3352" y="3674"/>
                    </a:cubicBezTo>
                    <a:cubicBezTo>
                      <a:pt x="3571" y="3747"/>
                      <a:pt x="3702" y="3878"/>
                      <a:pt x="3863" y="4009"/>
                    </a:cubicBezTo>
                    <a:cubicBezTo>
                      <a:pt x="4052" y="4169"/>
                      <a:pt x="4227" y="4330"/>
                      <a:pt x="4416" y="4490"/>
                    </a:cubicBezTo>
                    <a:cubicBezTo>
                      <a:pt x="4679" y="4709"/>
                      <a:pt x="4941" y="4913"/>
                      <a:pt x="5218" y="5117"/>
                    </a:cubicBezTo>
                    <a:cubicBezTo>
                      <a:pt x="6661" y="6195"/>
                      <a:pt x="8118" y="6851"/>
                      <a:pt x="9765" y="7551"/>
                    </a:cubicBezTo>
                    <a:cubicBezTo>
                      <a:pt x="10347" y="7799"/>
                      <a:pt x="10969" y="7907"/>
                      <a:pt x="11597" y="7907"/>
                    </a:cubicBezTo>
                    <a:cubicBezTo>
                      <a:pt x="12370" y="7907"/>
                      <a:pt x="13151" y="7743"/>
                      <a:pt x="13875" y="7478"/>
                    </a:cubicBezTo>
                    <a:cubicBezTo>
                      <a:pt x="15420" y="6909"/>
                      <a:pt x="18117" y="6006"/>
                      <a:pt x="17956" y="3936"/>
                    </a:cubicBezTo>
                    <a:cubicBezTo>
                      <a:pt x="17912" y="3222"/>
                      <a:pt x="17359" y="2741"/>
                      <a:pt x="16630" y="2727"/>
                    </a:cubicBezTo>
                    <a:cubicBezTo>
                      <a:pt x="16134" y="2727"/>
                      <a:pt x="15668" y="2916"/>
                      <a:pt x="15202" y="3105"/>
                    </a:cubicBezTo>
                    <a:cubicBezTo>
                      <a:pt x="14400" y="3412"/>
                      <a:pt x="13584" y="3718"/>
                      <a:pt x="12768" y="3995"/>
                    </a:cubicBezTo>
                    <a:cubicBezTo>
                      <a:pt x="12432" y="4111"/>
                      <a:pt x="12083" y="4228"/>
                      <a:pt x="11718" y="4257"/>
                    </a:cubicBezTo>
                    <a:cubicBezTo>
                      <a:pt x="11633" y="4266"/>
                      <a:pt x="11547" y="4270"/>
                      <a:pt x="11460" y="4270"/>
                    </a:cubicBezTo>
                    <a:cubicBezTo>
                      <a:pt x="11134" y="4270"/>
                      <a:pt x="10802" y="4212"/>
                      <a:pt x="10479" y="4155"/>
                    </a:cubicBezTo>
                    <a:cubicBezTo>
                      <a:pt x="8191" y="3718"/>
                      <a:pt x="5407" y="3164"/>
                      <a:pt x="3848" y="1298"/>
                    </a:cubicBezTo>
                    <a:cubicBezTo>
                      <a:pt x="3659" y="1065"/>
                      <a:pt x="3469" y="861"/>
                      <a:pt x="3236" y="672"/>
                    </a:cubicBezTo>
                    <a:cubicBezTo>
                      <a:pt x="3170" y="615"/>
                      <a:pt x="3117" y="589"/>
                      <a:pt x="3056" y="589"/>
                    </a:cubicBezTo>
                    <a:cubicBezTo>
                      <a:pt x="3022" y="589"/>
                      <a:pt x="2986" y="598"/>
                      <a:pt x="2944" y="613"/>
                    </a:cubicBezTo>
                    <a:cubicBezTo>
                      <a:pt x="2871" y="642"/>
                      <a:pt x="2828" y="657"/>
                      <a:pt x="2755" y="657"/>
                    </a:cubicBezTo>
                    <a:cubicBezTo>
                      <a:pt x="2697" y="657"/>
                      <a:pt x="2638" y="672"/>
                      <a:pt x="2580" y="686"/>
                    </a:cubicBezTo>
                    <a:cubicBezTo>
                      <a:pt x="2493" y="730"/>
                      <a:pt x="2478" y="817"/>
                      <a:pt x="2405" y="861"/>
                    </a:cubicBezTo>
                    <a:cubicBezTo>
                      <a:pt x="2383" y="876"/>
                      <a:pt x="2354" y="879"/>
                      <a:pt x="2323" y="879"/>
                    </a:cubicBezTo>
                    <a:cubicBezTo>
                      <a:pt x="2292" y="879"/>
                      <a:pt x="2259" y="876"/>
                      <a:pt x="2230" y="876"/>
                    </a:cubicBezTo>
                    <a:cubicBezTo>
                      <a:pt x="2202" y="868"/>
                      <a:pt x="2172" y="865"/>
                      <a:pt x="2142" y="865"/>
                    </a:cubicBezTo>
                    <a:cubicBezTo>
                      <a:pt x="2047" y="865"/>
                      <a:pt x="1950" y="900"/>
                      <a:pt x="1895" y="978"/>
                    </a:cubicBezTo>
                    <a:cubicBezTo>
                      <a:pt x="1866" y="1036"/>
                      <a:pt x="1851" y="1109"/>
                      <a:pt x="1778" y="1123"/>
                    </a:cubicBezTo>
                    <a:cubicBezTo>
                      <a:pt x="1770" y="1128"/>
                      <a:pt x="1761" y="1129"/>
                      <a:pt x="1752" y="1129"/>
                    </a:cubicBezTo>
                    <a:cubicBezTo>
                      <a:pt x="1731" y="1129"/>
                      <a:pt x="1707" y="1119"/>
                      <a:pt x="1676" y="1109"/>
                    </a:cubicBezTo>
                    <a:cubicBezTo>
                      <a:pt x="1414" y="978"/>
                      <a:pt x="1166" y="861"/>
                      <a:pt x="933" y="672"/>
                    </a:cubicBezTo>
                    <a:cubicBezTo>
                      <a:pt x="773" y="526"/>
                      <a:pt x="598" y="380"/>
                      <a:pt x="438" y="220"/>
                    </a:cubicBezTo>
                    <a:cubicBezTo>
                      <a:pt x="394" y="176"/>
                      <a:pt x="350" y="132"/>
                      <a:pt x="306" y="89"/>
                    </a:cubicBezTo>
                    <a:cubicBezTo>
                      <a:pt x="263" y="45"/>
                      <a:pt x="219" y="16"/>
                      <a:pt x="175" y="1"/>
                    </a:cubicBezTo>
                    <a:cubicBezTo>
                      <a:pt x="169" y="1"/>
                      <a:pt x="164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5764800" y="2423875"/>
                <a:ext cx="15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60" extrusionOk="0">
                    <a:moveTo>
                      <a:pt x="59" y="1"/>
                    </a:moveTo>
                    <a:lnTo>
                      <a:pt x="1" y="44"/>
                    </a:lnTo>
                    <a:cubicBezTo>
                      <a:pt x="15" y="59"/>
                      <a:pt x="30" y="59"/>
                      <a:pt x="45" y="59"/>
                    </a:cubicBezTo>
                    <a:cubicBezTo>
                      <a:pt x="59" y="44"/>
                      <a:pt x="59" y="15"/>
                      <a:pt x="59" y="1"/>
                    </a:cubicBezTo>
                    <a:close/>
                  </a:path>
                </a:pathLst>
              </a:custGeom>
              <a:solidFill>
                <a:srgbClr val="EE7273"/>
              </a:solidFill>
              <a:ln w="2175" cap="flat" cmpd="sng">
                <a:solidFill>
                  <a:srgbClr val="000000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5604850" y="2423600"/>
                <a:ext cx="386975" cy="346825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3873" extrusionOk="0">
                    <a:moveTo>
                      <a:pt x="6020" y="1"/>
                    </a:moveTo>
                    <a:cubicBezTo>
                      <a:pt x="5943" y="1"/>
                      <a:pt x="5867" y="4"/>
                      <a:pt x="5787" y="12"/>
                    </a:cubicBezTo>
                    <a:cubicBezTo>
                      <a:pt x="4752" y="114"/>
                      <a:pt x="3732" y="376"/>
                      <a:pt x="2755" y="755"/>
                    </a:cubicBezTo>
                    <a:cubicBezTo>
                      <a:pt x="2274" y="945"/>
                      <a:pt x="1793" y="1163"/>
                      <a:pt x="1327" y="1411"/>
                    </a:cubicBezTo>
                    <a:cubicBezTo>
                      <a:pt x="1006" y="1586"/>
                      <a:pt x="307" y="1863"/>
                      <a:pt x="1" y="2038"/>
                    </a:cubicBezTo>
                    <a:cubicBezTo>
                      <a:pt x="205" y="3160"/>
                      <a:pt x="627" y="4224"/>
                      <a:pt x="846" y="5346"/>
                    </a:cubicBezTo>
                    <a:cubicBezTo>
                      <a:pt x="919" y="5725"/>
                      <a:pt x="992" y="6104"/>
                      <a:pt x="1079" y="6483"/>
                    </a:cubicBezTo>
                    <a:cubicBezTo>
                      <a:pt x="1385" y="6366"/>
                      <a:pt x="1910" y="6191"/>
                      <a:pt x="1968" y="6162"/>
                    </a:cubicBezTo>
                    <a:cubicBezTo>
                      <a:pt x="2187" y="6060"/>
                      <a:pt x="2405" y="5958"/>
                      <a:pt x="2609" y="5827"/>
                    </a:cubicBezTo>
                    <a:lnTo>
                      <a:pt x="2609" y="5827"/>
                    </a:lnTo>
                    <a:cubicBezTo>
                      <a:pt x="1954" y="7926"/>
                      <a:pt x="1720" y="10199"/>
                      <a:pt x="1516" y="12429"/>
                    </a:cubicBezTo>
                    <a:cubicBezTo>
                      <a:pt x="1473" y="12910"/>
                      <a:pt x="1414" y="13391"/>
                      <a:pt x="1371" y="13872"/>
                    </a:cubicBezTo>
                    <a:cubicBezTo>
                      <a:pt x="2938" y="13835"/>
                      <a:pt x="4700" y="13732"/>
                      <a:pt x="6479" y="13732"/>
                    </a:cubicBezTo>
                    <a:cubicBezTo>
                      <a:pt x="6768" y="13732"/>
                      <a:pt x="7057" y="13735"/>
                      <a:pt x="7346" y="13741"/>
                    </a:cubicBezTo>
                    <a:cubicBezTo>
                      <a:pt x="7536" y="13746"/>
                      <a:pt x="7730" y="13749"/>
                      <a:pt x="7925" y="13749"/>
                    </a:cubicBezTo>
                    <a:cubicBezTo>
                      <a:pt x="9318" y="13749"/>
                      <a:pt x="10825" y="13611"/>
                      <a:pt x="12141" y="13304"/>
                    </a:cubicBezTo>
                    <a:cubicBezTo>
                      <a:pt x="11850" y="12633"/>
                      <a:pt x="11821" y="11803"/>
                      <a:pt x="11733" y="11088"/>
                    </a:cubicBezTo>
                    <a:cubicBezTo>
                      <a:pt x="11646" y="10272"/>
                      <a:pt x="11558" y="9456"/>
                      <a:pt x="11471" y="8640"/>
                    </a:cubicBezTo>
                    <a:lnTo>
                      <a:pt x="11485" y="8640"/>
                    </a:lnTo>
                    <a:cubicBezTo>
                      <a:pt x="11413" y="8028"/>
                      <a:pt x="11369" y="7416"/>
                      <a:pt x="11310" y="6804"/>
                    </a:cubicBezTo>
                    <a:lnTo>
                      <a:pt x="11310" y="6804"/>
                    </a:lnTo>
                    <a:cubicBezTo>
                      <a:pt x="11354" y="6862"/>
                      <a:pt x="11427" y="7343"/>
                      <a:pt x="11631" y="7824"/>
                    </a:cubicBezTo>
                    <a:cubicBezTo>
                      <a:pt x="11689" y="7824"/>
                      <a:pt x="11748" y="7809"/>
                      <a:pt x="11821" y="7795"/>
                    </a:cubicBezTo>
                    <a:cubicBezTo>
                      <a:pt x="13161" y="7561"/>
                      <a:pt x="14488" y="7182"/>
                      <a:pt x="15479" y="6862"/>
                    </a:cubicBezTo>
                    <a:cubicBezTo>
                      <a:pt x="14998" y="4996"/>
                      <a:pt x="14357" y="3043"/>
                      <a:pt x="12899" y="1892"/>
                    </a:cubicBezTo>
                    <a:cubicBezTo>
                      <a:pt x="12185" y="1309"/>
                      <a:pt x="11398" y="1134"/>
                      <a:pt x="10553" y="799"/>
                    </a:cubicBezTo>
                    <a:cubicBezTo>
                      <a:pt x="10436" y="755"/>
                      <a:pt x="9693" y="551"/>
                      <a:pt x="8993" y="362"/>
                    </a:cubicBezTo>
                    <a:cubicBezTo>
                      <a:pt x="8949" y="347"/>
                      <a:pt x="8920" y="332"/>
                      <a:pt x="8877" y="318"/>
                    </a:cubicBezTo>
                    <a:cubicBezTo>
                      <a:pt x="8181" y="111"/>
                      <a:pt x="7650" y="20"/>
                      <a:pt x="7192" y="20"/>
                    </a:cubicBezTo>
                    <a:cubicBezTo>
                      <a:pt x="6939" y="20"/>
                      <a:pt x="6709" y="47"/>
                      <a:pt x="6486" y="99"/>
                    </a:cubicBezTo>
                    <a:cubicBezTo>
                      <a:pt x="6472" y="99"/>
                      <a:pt x="6457" y="85"/>
                      <a:pt x="6443" y="70"/>
                    </a:cubicBezTo>
                    <a:cubicBezTo>
                      <a:pt x="6443" y="85"/>
                      <a:pt x="6428" y="99"/>
                      <a:pt x="6428" y="114"/>
                    </a:cubicBezTo>
                    <a:cubicBezTo>
                      <a:pt x="6413" y="114"/>
                      <a:pt x="6384" y="128"/>
                      <a:pt x="6370" y="128"/>
                    </a:cubicBezTo>
                    <a:lnTo>
                      <a:pt x="6341" y="128"/>
                    </a:lnTo>
                    <a:lnTo>
                      <a:pt x="6399" y="55"/>
                    </a:lnTo>
                    <a:cubicBezTo>
                      <a:pt x="6355" y="41"/>
                      <a:pt x="6311" y="26"/>
                      <a:pt x="6253" y="12"/>
                    </a:cubicBezTo>
                    <a:cubicBezTo>
                      <a:pt x="6173" y="4"/>
                      <a:pt x="6096" y="1"/>
                      <a:pt x="60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5568050" y="3524625"/>
                <a:ext cx="141025" cy="65600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2624" extrusionOk="0">
                    <a:moveTo>
                      <a:pt x="3615" y="1"/>
                    </a:moveTo>
                    <a:cubicBezTo>
                      <a:pt x="3498" y="321"/>
                      <a:pt x="2974" y="1137"/>
                      <a:pt x="2741" y="1341"/>
                    </a:cubicBezTo>
                    <a:cubicBezTo>
                      <a:pt x="2216" y="1779"/>
                      <a:pt x="1502" y="1822"/>
                      <a:pt x="860" y="1997"/>
                    </a:cubicBezTo>
                    <a:cubicBezTo>
                      <a:pt x="627" y="2056"/>
                      <a:pt x="175" y="2114"/>
                      <a:pt x="59" y="2347"/>
                    </a:cubicBezTo>
                    <a:cubicBezTo>
                      <a:pt x="1" y="2464"/>
                      <a:pt x="15" y="2551"/>
                      <a:pt x="59" y="2624"/>
                    </a:cubicBezTo>
                    <a:lnTo>
                      <a:pt x="4956" y="2624"/>
                    </a:lnTo>
                    <a:cubicBezTo>
                      <a:pt x="5641" y="2493"/>
                      <a:pt x="5437" y="1997"/>
                      <a:pt x="5451" y="1502"/>
                    </a:cubicBezTo>
                    <a:cubicBezTo>
                      <a:pt x="5451" y="1414"/>
                      <a:pt x="5364" y="365"/>
                      <a:pt x="5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5740400" y="2304375"/>
                <a:ext cx="77275" cy="151625"/>
              </a:xfrm>
              <a:custGeom>
                <a:avLst/>
                <a:gdLst/>
                <a:ahLst/>
                <a:cxnLst/>
                <a:rect l="l" t="t" r="r" b="b"/>
                <a:pathLst>
                  <a:path w="3091" h="6065" extrusionOk="0">
                    <a:moveTo>
                      <a:pt x="1533" y="0"/>
                    </a:moveTo>
                    <a:cubicBezTo>
                      <a:pt x="1108" y="0"/>
                      <a:pt x="675" y="192"/>
                      <a:pt x="423" y="540"/>
                    </a:cubicBezTo>
                    <a:cubicBezTo>
                      <a:pt x="292" y="714"/>
                      <a:pt x="204" y="933"/>
                      <a:pt x="146" y="1152"/>
                    </a:cubicBezTo>
                    <a:cubicBezTo>
                      <a:pt x="44" y="1560"/>
                      <a:pt x="0" y="1982"/>
                      <a:pt x="44" y="2405"/>
                    </a:cubicBezTo>
                    <a:cubicBezTo>
                      <a:pt x="102" y="2944"/>
                      <a:pt x="292" y="3484"/>
                      <a:pt x="758" y="3804"/>
                    </a:cubicBezTo>
                    <a:cubicBezTo>
                      <a:pt x="787" y="3819"/>
                      <a:pt x="817" y="3833"/>
                      <a:pt x="831" y="3863"/>
                    </a:cubicBezTo>
                    <a:cubicBezTo>
                      <a:pt x="846" y="3892"/>
                      <a:pt x="846" y="3935"/>
                      <a:pt x="846" y="3965"/>
                    </a:cubicBezTo>
                    <a:cubicBezTo>
                      <a:pt x="860" y="4052"/>
                      <a:pt x="860" y="4139"/>
                      <a:pt x="860" y="4227"/>
                    </a:cubicBezTo>
                    <a:cubicBezTo>
                      <a:pt x="889" y="4664"/>
                      <a:pt x="817" y="5189"/>
                      <a:pt x="394" y="5422"/>
                    </a:cubicBezTo>
                    <a:cubicBezTo>
                      <a:pt x="379" y="5422"/>
                      <a:pt x="379" y="5437"/>
                      <a:pt x="379" y="5437"/>
                    </a:cubicBezTo>
                    <a:cubicBezTo>
                      <a:pt x="525" y="5582"/>
                      <a:pt x="656" y="5728"/>
                      <a:pt x="831" y="5830"/>
                    </a:cubicBezTo>
                    <a:cubicBezTo>
                      <a:pt x="1102" y="5979"/>
                      <a:pt x="1410" y="6065"/>
                      <a:pt x="1720" y="6065"/>
                    </a:cubicBezTo>
                    <a:cubicBezTo>
                      <a:pt x="1745" y="6065"/>
                      <a:pt x="1769" y="6064"/>
                      <a:pt x="1793" y="6063"/>
                    </a:cubicBezTo>
                    <a:cubicBezTo>
                      <a:pt x="2085" y="6063"/>
                      <a:pt x="2332" y="5918"/>
                      <a:pt x="2565" y="5743"/>
                    </a:cubicBezTo>
                    <a:cubicBezTo>
                      <a:pt x="2770" y="5582"/>
                      <a:pt x="2959" y="5407"/>
                      <a:pt x="3090" y="5189"/>
                    </a:cubicBezTo>
                    <a:cubicBezTo>
                      <a:pt x="2988" y="5087"/>
                      <a:pt x="2886" y="4970"/>
                      <a:pt x="2828" y="4839"/>
                    </a:cubicBezTo>
                    <a:cubicBezTo>
                      <a:pt x="2755" y="4679"/>
                      <a:pt x="2726" y="4023"/>
                      <a:pt x="2726" y="3833"/>
                    </a:cubicBezTo>
                    <a:cubicBezTo>
                      <a:pt x="2726" y="3659"/>
                      <a:pt x="2726" y="3484"/>
                      <a:pt x="2740" y="3309"/>
                    </a:cubicBezTo>
                    <a:cubicBezTo>
                      <a:pt x="2784" y="2857"/>
                      <a:pt x="2915" y="2405"/>
                      <a:pt x="2944" y="1953"/>
                    </a:cubicBezTo>
                    <a:cubicBezTo>
                      <a:pt x="3003" y="1370"/>
                      <a:pt x="2784" y="671"/>
                      <a:pt x="2332" y="277"/>
                    </a:cubicBezTo>
                    <a:cubicBezTo>
                      <a:pt x="2108" y="89"/>
                      <a:pt x="1823" y="0"/>
                      <a:pt x="15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5998000" y="3525000"/>
                <a:ext cx="13302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5321" h="2580" extrusionOk="0">
                    <a:moveTo>
                      <a:pt x="1750" y="0"/>
                    </a:moveTo>
                    <a:cubicBezTo>
                      <a:pt x="1181" y="102"/>
                      <a:pt x="584" y="146"/>
                      <a:pt x="1" y="190"/>
                    </a:cubicBezTo>
                    <a:cubicBezTo>
                      <a:pt x="15" y="262"/>
                      <a:pt x="44" y="350"/>
                      <a:pt x="73" y="423"/>
                    </a:cubicBezTo>
                    <a:cubicBezTo>
                      <a:pt x="161" y="758"/>
                      <a:pt x="234" y="1152"/>
                      <a:pt x="190" y="1501"/>
                    </a:cubicBezTo>
                    <a:cubicBezTo>
                      <a:pt x="146" y="1807"/>
                      <a:pt x="30" y="2084"/>
                      <a:pt x="73" y="2390"/>
                    </a:cubicBezTo>
                    <a:cubicBezTo>
                      <a:pt x="88" y="2478"/>
                      <a:pt x="103" y="2536"/>
                      <a:pt x="132" y="2580"/>
                    </a:cubicBezTo>
                    <a:lnTo>
                      <a:pt x="5218" y="2580"/>
                    </a:lnTo>
                    <a:cubicBezTo>
                      <a:pt x="5247" y="2565"/>
                      <a:pt x="5262" y="2536"/>
                      <a:pt x="5277" y="2522"/>
                    </a:cubicBezTo>
                    <a:cubicBezTo>
                      <a:pt x="5320" y="2419"/>
                      <a:pt x="5277" y="2288"/>
                      <a:pt x="5043" y="2128"/>
                    </a:cubicBezTo>
                    <a:cubicBezTo>
                      <a:pt x="4883" y="2011"/>
                      <a:pt x="4694" y="1953"/>
                      <a:pt x="4519" y="1895"/>
                    </a:cubicBezTo>
                    <a:cubicBezTo>
                      <a:pt x="3892" y="1676"/>
                      <a:pt x="3236" y="1428"/>
                      <a:pt x="2697" y="1035"/>
                    </a:cubicBezTo>
                    <a:cubicBezTo>
                      <a:pt x="2318" y="758"/>
                      <a:pt x="1997" y="408"/>
                      <a:pt x="17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5738200" y="2288875"/>
                <a:ext cx="9405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968" extrusionOk="0">
                    <a:moveTo>
                      <a:pt x="1455" y="0"/>
                    </a:moveTo>
                    <a:cubicBezTo>
                      <a:pt x="1432" y="0"/>
                      <a:pt x="1408" y="2"/>
                      <a:pt x="1385" y="8"/>
                    </a:cubicBezTo>
                    <a:cubicBezTo>
                      <a:pt x="1342" y="23"/>
                      <a:pt x="1298" y="52"/>
                      <a:pt x="1254" y="81"/>
                    </a:cubicBezTo>
                    <a:cubicBezTo>
                      <a:pt x="1109" y="183"/>
                      <a:pt x="963" y="300"/>
                      <a:pt x="832" y="416"/>
                    </a:cubicBezTo>
                    <a:cubicBezTo>
                      <a:pt x="730" y="533"/>
                      <a:pt x="613" y="606"/>
                      <a:pt x="526" y="737"/>
                    </a:cubicBezTo>
                    <a:cubicBezTo>
                      <a:pt x="380" y="941"/>
                      <a:pt x="249" y="1160"/>
                      <a:pt x="147" y="1407"/>
                    </a:cubicBezTo>
                    <a:cubicBezTo>
                      <a:pt x="117" y="1466"/>
                      <a:pt x="1" y="1670"/>
                      <a:pt x="45" y="1728"/>
                    </a:cubicBezTo>
                    <a:cubicBezTo>
                      <a:pt x="88" y="1786"/>
                      <a:pt x="394" y="1786"/>
                      <a:pt x="467" y="1801"/>
                    </a:cubicBezTo>
                    <a:cubicBezTo>
                      <a:pt x="1050" y="1874"/>
                      <a:pt x="1633" y="1932"/>
                      <a:pt x="2216" y="1947"/>
                    </a:cubicBezTo>
                    <a:cubicBezTo>
                      <a:pt x="2245" y="1947"/>
                      <a:pt x="2275" y="1947"/>
                      <a:pt x="2289" y="1932"/>
                    </a:cubicBezTo>
                    <a:cubicBezTo>
                      <a:pt x="2304" y="1932"/>
                      <a:pt x="2318" y="1917"/>
                      <a:pt x="2333" y="1903"/>
                    </a:cubicBezTo>
                    <a:cubicBezTo>
                      <a:pt x="2404" y="1803"/>
                      <a:pt x="2489" y="1703"/>
                      <a:pt x="2561" y="1604"/>
                    </a:cubicBezTo>
                    <a:lnTo>
                      <a:pt x="2561" y="1604"/>
                    </a:lnTo>
                    <a:cubicBezTo>
                      <a:pt x="2539" y="1645"/>
                      <a:pt x="2551" y="1789"/>
                      <a:pt x="2551" y="1830"/>
                    </a:cubicBezTo>
                    <a:cubicBezTo>
                      <a:pt x="2551" y="1917"/>
                      <a:pt x="2581" y="2005"/>
                      <a:pt x="2581" y="2092"/>
                    </a:cubicBezTo>
                    <a:cubicBezTo>
                      <a:pt x="2610" y="2253"/>
                      <a:pt x="2653" y="2384"/>
                      <a:pt x="2712" y="2544"/>
                    </a:cubicBezTo>
                    <a:cubicBezTo>
                      <a:pt x="2796" y="2756"/>
                      <a:pt x="2936" y="2968"/>
                      <a:pt x="3183" y="2968"/>
                    </a:cubicBezTo>
                    <a:cubicBezTo>
                      <a:pt x="3191" y="2968"/>
                      <a:pt x="3199" y="2967"/>
                      <a:pt x="3207" y="2967"/>
                    </a:cubicBezTo>
                    <a:cubicBezTo>
                      <a:pt x="3586" y="2938"/>
                      <a:pt x="3732" y="2253"/>
                      <a:pt x="3747" y="1961"/>
                    </a:cubicBezTo>
                    <a:cubicBezTo>
                      <a:pt x="3761" y="1611"/>
                      <a:pt x="3674" y="1232"/>
                      <a:pt x="3426" y="970"/>
                    </a:cubicBezTo>
                    <a:cubicBezTo>
                      <a:pt x="3236" y="751"/>
                      <a:pt x="3149" y="387"/>
                      <a:pt x="2930" y="241"/>
                    </a:cubicBezTo>
                    <a:cubicBezTo>
                      <a:pt x="2756" y="125"/>
                      <a:pt x="2435" y="81"/>
                      <a:pt x="2143" y="66"/>
                    </a:cubicBezTo>
                    <a:cubicBezTo>
                      <a:pt x="2012" y="52"/>
                      <a:pt x="1881" y="52"/>
                      <a:pt x="1750" y="52"/>
                    </a:cubicBezTo>
                    <a:cubicBezTo>
                      <a:pt x="1656" y="40"/>
                      <a:pt x="1553" y="0"/>
                      <a:pt x="14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5797975" y="2342600"/>
                <a:ext cx="222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1136" extrusionOk="0">
                    <a:moveTo>
                      <a:pt x="475" y="0"/>
                    </a:moveTo>
                    <a:cubicBezTo>
                      <a:pt x="463" y="0"/>
                      <a:pt x="450" y="1"/>
                      <a:pt x="437" y="2"/>
                    </a:cubicBezTo>
                    <a:cubicBezTo>
                      <a:pt x="117" y="45"/>
                      <a:pt x="44" y="366"/>
                      <a:pt x="0" y="628"/>
                    </a:cubicBezTo>
                    <a:cubicBezTo>
                      <a:pt x="0" y="687"/>
                      <a:pt x="0" y="730"/>
                      <a:pt x="15" y="789"/>
                    </a:cubicBezTo>
                    <a:cubicBezTo>
                      <a:pt x="51" y="957"/>
                      <a:pt x="236" y="1135"/>
                      <a:pt x="422" y="1135"/>
                    </a:cubicBezTo>
                    <a:cubicBezTo>
                      <a:pt x="461" y="1135"/>
                      <a:pt x="501" y="1127"/>
                      <a:pt x="539" y="1109"/>
                    </a:cubicBezTo>
                    <a:cubicBezTo>
                      <a:pt x="743" y="1007"/>
                      <a:pt x="860" y="687"/>
                      <a:pt x="875" y="468"/>
                    </a:cubicBezTo>
                    <a:cubicBezTo>
                      <a:pt x="889" y="395"/>
                      <a:pt x="889" y="308"/>
                      <a:pt x="845" y="220"/>
                    </a:cubicBezTo>
                    <a:cubicBezTo>
                      <a:pt x="791" y="85"/>
                      <a:pt x="637" y="0"/>
                      <a:pt x="4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5762250" y="2843625"/>
                <a:ext cx="1787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39" fill="none" extrusionOk="0">
                    <a:moveTo>
                      <a:pt x="715" y="6239"/>
                    </a:moveTo>
                    <a:cubicBezTo>
                      <a:pt x="409" y="4169"/>
                      <a:pt x="176" y="2085"/>
                      <a:pt x="1" y="1"/>
                    </a:cubicBezTo>
                  </a:path>
                </a:pathLst>
              </a:custGeom>
              <a:noFill/>
              <a:ln w="217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5669700" y="2527350"/>
                <a:ext cx="18975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794" fill="none" extrusionOk="0">
                    <a:moveTo>
                      <a:pt x="1" y="1794"/>
                    </a:moveTo>
                    <a:cubicBezTo>
                      <a:pt x="249" y="1196"/>
                      <a:pt x="511" y="599"/>
                      <a:pt x="759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5876300" y="2546300"/>
                <a:ext cx="1315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129" fill="none" extrusionOk="0">
                    <a:moveTo>
                      <a:pt x="525" y="2129"/>
                    </a:moveTo>
                    <a:cubicBezTo>
                      <a:pt x="365" y="1313"/>
                      <a:pt x="132" y="671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5753875" y="2398000"/>
                <a:ext cx="30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64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0" y="220"/>
                      <a:pt x="44" y="424"/>
                      <a:pt x="59" y="642"/>
                    </a:cubicBezTo>
                    <a:cubicBezTo>
                      <a:pt x="482" y="569"/>
                      <a:pt x="890" y="365"/>
                      <a:pt x="1210" y="74"/>
                    </a:cubicBezTo>
                    <a:lnTo>
                      <a:pt x="1210" y="74"/>
                    </a:lnTo>
                    <a:cubicBezTo>
                      <a:pt x="1060" y="134"/>
                      <a:pt x="894" y="163"/>
                      <a:pt x="728" y="163"/>
                    </a:cubicBezTo>
                    <a:cubicBezTo>
                      <a:pt x="573" y="163"/>
                      <a:pt x="418" y="138"/>
                      <a:pt x="278" y="88"/>
                    </a:cubicBezTo>
                    <a:cubicBezTo>
                      <a:pt x="190" y="59"/>
                      <a:pt x="103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6087625" y="2679750"/>
                <a:ext cx="50675" cy="52150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2086" extrusionOk="0">
                    <a:moveTo>
                      <a:pt x="1118" y="1"/>
                    </a:moveTo>
                    <a:cubicBezTo>
                      <a:pt x="792" y="1"/>
                      <a:pt x="488" y="194"/>
                      <a:pt x="365" y="507"/>
                    </a:cubicBezTo>
                    <a:lnTo>
                      <a:pt x="176" y="974"/>
                    </a:lnTo>
                    <a:cubicBezTo>
                      <a:pt x="1" y="1396"/>
                      <a:pt x="220" y="1863"/>
                      <a:pt x="628" y="2023"/>
                    </a:cubicBezTo>
                    <a:cubicBezTo>
                      <a:pt x="730" y="2066"/>
                      <a:pt x="836" y="2086"/>
                      <a:pt x="939" y="2086"/>
                    </a:cubicBezTo>
                    <a:cubicBezTo>
                      <a:pt x="1259" y="2086"/>
                      <a:pt x="1556" y="1891"/>
                      <a:pt x="1677" y="1571"/>
                    </a:cubicBezTo>
                    <a:lnTo>
                      <a:pt x="1867" y="1105"/>
                    </a:lnTo>
                    <a:cubicBezTo>
                      <a:pt x="2027" y="697"/>
                      <a:pt x="1823" y="230"/>
                      <a:pt x="1415" y="55"/>
                    </a:cubicBezTo>
                    <a:cubicBezTo>
                      <a:pt x="1317" y="18"/>
                      <a:pt x="1216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6061400" y="2718225"/>
                <a:ext cx="86375" cy="162250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6490" extrusionOk="0">
                    <a:moveTo>
                      <a:pt x="2760" y="0"/>
                    </a:moveTo>
                    <a:cubicBezTo>
                      <a:pt x="2739" y="0"/>
                      <a:pt x="2718" y="1"/>
                      <a:pt x="2697" y="3"/>
                    </a:cubicBezTo>
                    <a:cubicBezTo>
                      <a:pt x="2551" y="18"/>
                      <a:pt x="2347" y="3"/>
                      <a:pt x="2201" y="149"/>
                    </a:cubicBezTo>
                    <a:cubicBezTo>
                      <a:pt x="2085" y="265"/>
                      <a:pt x="2026" y="440"/>
                      <a:pt x="2012" y="601"/>
                    </a:cubicBezTo>
                    <a:cubicBezTo>
                      <a:pt x="1793" y="3253"/>
                      <a:pt x="1035" y="4507"/>
                      <a:pt x="613" y="5206"/>
                    </a:cubicBezTo>
                    <a:cubicBezTo>
                      <a:pt x="525" y="5366"/>
                      <a:pt x="307" y="5658"/>
                      <a:pt x="103" y="5891"/>
                    </a:cubicBezTo>
                    <a:cubicBezTo>
                      <a:pt x="15" y="5993"/>
                      <a:pt x="1" y="6183"/>
                      <a:pt x="88" y="6256"/>
                    </a:cubicBezTo>
                    <a:cubicBezTo>
                      <a:pt x="272" y="6406"/>
                      <a:pt x="532" y="6489"/>
                      <a:pt x="753" y="6489"/>
                    </a:cubicBezTo>
                    <a:cubicBezTo>
                      <a:pt x="919" y="6489"/>
                      <a:pt x="1063" y="6443"/>
                      <a:pt x="1137" y="6343"/>
                    </a:cubicBezTo>
                    <a:cubicBezTo>
                      <a:pt x="2318" y="5264"/>
                      <a:pt x="3003" y="3559"/>
                      <a:pt x="3353" y="2248"/>
                    </a:cubicBezTo>
                    <a:cubicBezTo>
                      <a:pt x="3455" y="1883"/>
                      <a:pt x="3251" y="1519"/>
                      <a:pt x="3251" y="1154"/>
                    </a:cubicBezTo>
                    <a:cubicBezTo>
                      <a:pt x="3265" y="790"/>
                      <a:pt x="3382" y="426"/>
                      <a:pt x="3149" y="163"/>
                    </a:cubicBezTo>
                    <a:cubicBezTo>
                      <a:pt x="3046" y="48"/>
                      <a:pt x="2910" y="0"/>
                      <a:pt x="27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6122625" y="2675300"/>
                <a:ext cx="317750" cy="2649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0596" extrusionOk="0">
                    <a:moveTo>
                      <a:pt x="1399" y="0"/>
                    </a:moveTo>
                    <a:lnTo>
                      <a:pt x="0" y="3527"/>
                    </a:lnTo>
                    <a:cubicBezTo>
                      <a:pt x="3163" y="5611"/>
                      <a:pt x="6136" y="7958"/>
                      <a:pt x="8876" y="10596"/>
                    </a:cubicBezTo>
                    <a:lnTo>
                      <a:pt x="12709" y="948"/>
                    </a:lnTo>
                    <a:lnTo>
                      <a:pt x="12709" y="948"/>
                    </a:lnTo>
                    <a:cubicBezTo>
                      <a:pt x="12532" y="949"/>
                      <a:pt x="12355" y="950"/>
                      <a:pt x="12178" y="950"/>
                    </a:cubicBezTo>
                    <a:cubicBezTo>
                      <a:pt x="8448" y="950"/>
                      <a:pt x="4850" y="654"/>
                      <a:pt x="13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6325575" y="2698900"/>
                <a:ext cx="134100" cy="243200"/>
              </a:xfrm>
              <a:custGeom>
                <a:avLst/>
                <a:gdLst/>
                <a:ahLst/>
                <a:cxnLst/>
                <a:rect l="l" t="t" r="r" b="b"/>
                <a:pathLst>
                  <a:path w="5364" h="9728" extrusionOk="0">
                    <a:moveTo>
                      <a:pt x="4417" y="1"/>
                    </a:moveTo>
                    <a:cubicBezTo>
                      <a:pt x="3613" y="1"/>
                      <a:pt x="2271" y="1825"/>
                      <a:pt x="1283" y="4303"/>
                    </a:cubicBezTo>
                    <a:cubicBezTo>
                      <a:pt x="233" y="6970"/>
                      <a:pt x="0" y="9390"/>
                      <a:pt x="758" y="9696"/>
                    </a:cubicBezTo>
                    <a:cubicBezTo>
                      <a:pt x="812" y="9717"/>
                      <a:pt x="870" y="9728"/>
                      <a:pt x="931" y="9728"/>
                    </a:cubicBezTo>
                    <a:cubicBezTo>
                      <a:pt x="1737" y="9728"/>
                      <a:pt x="3091" y="7890"/>
                      <a:pt x="4067" y="5411"/>
                    </a:cubicBezTo>
                    <a:cubicBezTo>
                      <a:pt x="5130" y="2744"/>
                      <a:pt x="5364" y="339"/>
                      <a:pt x="4591" y="33"/>
                    </a:cubicBezTo>
                    <a:cubicBezTo>
                      <a:pt x="4537" y="11"/>
                      <a:pt x="4478" y="1"/>
                      <a:pt x="44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2175" cap="flat" cmpd="sng">
                <a:solidFill>
                  <a:srgbClr val="000000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6097850" y="2672075"/>
                <a:ext cx="87100" cy="108550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4342" extrusionOk="0">
                    <a:moveTo>
                      <a:pt x="2518" y="1"/>
                    </a:moveTo>
                    <a:cubicBezTo>
                      <a:pt x="1635" y="1"/>
                      <a:pt x="797" y="529"/>
                      <a:pt x="452" y="1397"/>
                    </a:cubicBezTo>
                    <a:cubicBezTo>
                      <a:pt x="0" y="2534"/>
                      <a:pt x="554" y="3831"/>
                      <a:pt x="1691" y="4283"/>
                    </a:cubicBezTo>
                    <a:lnTo>
                      <a:pt x="1836" y="4341"/>
                    </a:lnTo>
                    <a:lnTo>
                      <a:pt x="3483" y="217"/>
                    </a:lnTo>
                    <a:lnTo>
                      <a:pt x="3338" y="158"/>
                    </a:lnTo>
                    <a:cubicBezTo>
                      <a:pt x="3069" y="52"/>
                      <a:pt x="2791" y="1"/>
                      <a:pt x="25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6356134" y="2777325"/>
                <a:ext cx="66457" cy="60848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163" extrusionOk="0">
                    <a:moveTo>
                      <a:pt x="1772" y="1"/>
                    </a:moveTo>
                    <a:cubicBezTo>
                      <a:pt x="1159" y="1"/>
                      <a:pt x="570" y="388"/>
                      <a:pt x="321" y="1021"/>
                    </a:cubicBezTo>
                    <a:cubicBezTo>
                      <a:pt x="1" y="1837"/>
                      <a:pt x="365" y="2755"/>
                      <a:pt x="1137" y="3061"/>
                    </a:cubicBezTo>
                    <a:cubicBezTo>
                      <a:pt x="1311" y="3130"/>
                      <a:pt x="1492" y="3163"/>
                      <a:pt x="1671" y="3163"/>
                    </a:cubicBezTo>
                    <a:cubicBezTo>
                      <a:pt x="2287" y="3163"/>
                      <a:pt x="2886" y="2775"/>
                      <a:pt x="3134" y="2143"/>
                    </a:cubicBezTo>
                    <a:cubicBezTo>
                      <a:pt x="3455" y="1327"/>
                      <a:pt x="3090" y="409"/>
                      <a:pt x="2303" y="103"/>
                    </a:cubicBezTo>
                    <a:cubicBezTo>
                      <a:pt x="2129" y="34"/>
                      <a:pt x="1950" y="1"/>
                      <a:pt x="1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6325575" y="2692050"/>
                <a:ext cx="134100" cy="256900"/>
              </a:xfrm>
              <a:custGeom>
                <a:avLst/>
                <a:gdLst/>
                <a:ahLst/>
                <a:cxnLst/>
                <a:rect l="l" t="t" r="r" b="b"/>
                <a:pathLst>
                  <a:path w="5364" h="10276" fill="none" extrusionOk="0">
                    <a:moveTo>
                      <a:pt x="1283" y="4577"/>
                    </a:moveTo>
                    <a:cubicBezTo>
                      <a:pt x="233" y="7244"/>
                      <a:pt x="0" y="9664"/>
                      <a:pt x="758" y="9970"/>
                    </a:cubicBezTo>
                    <a:cubicBezTo>
                      <a:pt x="1531" y="10276"/>
                      <a:pt x="3017" y="8352"/>
                      <a:pt x="4067" y="5685"/>
                    </a:cubicBezTo>
                    <a:cubicBezTo>
                      <a:pt x="5130" y="3018"/>
                      <a:pt x="5364" y="613"/>
                      <a:pt x="4591" y="307"/>
                    </a:cubicBezTo>
                    <a:cubicBezTo>
                      <a:pt x="3819" y="1"/>
                      <a:pt x="2347" y="1910"/>
                      <a:pt x="1283" y="4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6087625" y="2777325"/>
                <a:ext cx="45575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66" extrusionOk="0">
                    <a:moveTo>
                      <a:pt x="190" y="0"/>
                    </a:moveTo>
                    <a:lnTo>
                      <a:pt x="1" y="1181"/>
                    </a:lnTo>
                    <a:cubicBezTo>
                      <a:pt x="45" y="1181"/>
                      <a:pt x="88" y="1210"/>
                      <a:pt x="118" y="1224"/>
                    </a:cubicBezTo>
                    <a:cubicBezTo>
                      <a:pt x="219" y="1281"/>
                      <a:pt x="330" y="1302"/>
                      <a:pt x="442" y="1302"/>
                    </a:cubicBezTo>
                    <a:cubicBezTo>
                      <a:pt x="475" y="1302"/>
                      <a:pt x="507" y="1301"/>
                      <a:pt x="540" y="1297"/>
                    </a:cubicBezTo>
                    <a:cubicBezTo>
                      <a:pt x="671" y="1283"/>
                      <a:pt x="817" y="1239"/>
                      <a:pt x="963" y="1210"/>
                    </a:cubicBezTo>
                    <a:lnTo>
                      <a:pt x="1007" y="1210"/>
                    </a:lnTo>
                    <a:cubicBezTo>
                      <a:pt x="1021" y="1224"/>
                      <a:pt x="1036" y="1224"/>
                      <a:pt x="1036" y="1239"/>
                    </a:cubicBezTo>
                    <a:cubicBezTo>
                      <a:pt x="1167" y="1370"/>
                      <a:pt x="1254" y="1516"/>
                      <a:pt x="1298" y="1691"/>
                    </a:cubicBezTo>
                    <a:cubicBezTo>
                      <a:pt x="1342" y="1836"/>
                      <a:pt x="1386" y="2011"/>
                      <a:pt x="1517" y="2113"/>
                    </a:cubicBezTo>
                    <a:cubicBezTo>
                      <a:pt x="1558" y="2146"/>
                      <a:pt x="1608" y="2165"/>
                      <a:pt x="1654" y="2165"/>
                    </a:cubicBezTo>
                    <a:cubicBezTo>
                      <a:pt x="1690" y="2165"/>
                      <a:pt x="1724" y="2154"/>
                      <a:pt x="1750" y="2128"/>
                    </a:cubicBezTo>
                    <a:cubicBezTo>
                      <a:pt x="1764" y="2099"/>
                      <a:pt x="1779" y="2084"/>
                      <a:pt x="1794" y="2055"/>
                    </a:cubicBezTo>
                    <a:cubicBezTo>
                      <a:pt x="1823" y="1895"/>
                      <a:pt x="1750" y="1734"/>
                      <a:pt x="1750" y="1574"/>
                    </a:cubicBezTo>
                    <a:cubicBezTo>
                      <a:pt x="1735" y="1312"/>
                      <a:pt x="1794" y="1151"/>
                      <a:pt x="1662" y="918"/>
                    </a:cubicBezTo>
                    <a:cubicBezTo>
                      <a:pt x="1517" y="671"/>
                      <a:pt x="1269" y="437"/>
                      <a:pt x="1036" y="277"/>
                    </a:cubicBezTo>
                    <a:cubicBezTo>
                      <a:pt x="773" y="117"/>
                      <a:pt x="482" y="15"/>
                      <a:pt x="1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6087625" y="2777325"/>
                <a:ext cx="45575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187" fill="none" extrusionOk="0">
                    <a:moveTo>
                      <a:pt x="190" y="0"/>
                    </a:moveTo>
                    <a:cubicBezTo>
                      <a:pt x="482" y="15"/>
                      <a:pt x="773" y="117"/>
                      <a:pt x="1036" y="277"/>
                    </a:cubicBezTo>
                    <a:cubicBezTo>
                      <a:pt x="1269" y="437"/>
                      <a:pt x="1517" y="671"/>
                      <a:pt x="1662" y="918"/>
                    </a:cubicBezTo>
                    <a:cubicBezTo>
                      <a:pt x="1794" y="1151"/>
                      <a:pt x="1735" y="1312"/>
                      <a:pt x="1750" y="1574"/>
                    </a:cubicBezTo>
                    <a:cubicBezTo>
                      <a:pt x="1750" y="1734"/>
                      <a:pt x="1823" y="1895"/>
                      <a:pt x="1794" y="2055"/>
                    </a:cubicBezTo>
                    <a:cubicBezTo>
                      <a:pt x="1779" y="2084"/>
                      <a:pt x="1764" y="2099"/>
                      <a:pt x="1750" y="2128"/>
                    </a:cubicBezTo>
                    <a:cubicBezTo>
                      <a:pt x="1692" y="2186"/>
                      <a:pt x="1590" y="2172"/>
                      <a:pt x="1517" y="2113"/>
                    </a:cubicBezTo>
                    <a:cubicBezTo>
                      <a:pt x="1386" y="2011"/>
                      <a:pt x="1342" y="1836"/>
                      <a:pt x="1298" y="1691"/>
                    </a:cubicBezTo>
                    <a:cubicBezTo>
                      <a:pt x="1254" y="1516"/>
                      <a:pt x="1167" y="1370"/>
                      <a:pt x="1036" y="1239"/>
                    </a:cubicBezTo>
                    <a:cubicBezTo>
                      <a:pt x="1036" y="1224"/>
                      <a:pt x="1021" y="1224"/>
                      <a:pt x="1007" y="1210"/>
                    </a:cubicBezTo>
                    <a:cubicBezTo>
                      <a:pt x="992" y="1210"/>
                      <a:pt x="977" y="1210"/>
                      <a:pt x="963" y="1210"/>
                    </a:cubicBezTo>
                    <a:cubicBezTo>
                      <a:pt x="817" y="1239"/>
                      <a:pt x="671" y="1283"/>
                      <a:pt x="540" y="1297"/>
                    </a:cubicBezTo>
                    <a:cubicBezTo>
                      <a:pt x="394" y="1312"/>
                      <a:pt x="249" y="1297"/>
                      <a:pt x="118" y="1224"/>
                    </a:cubicBezTo>
                    <a:cubicBezTo>
                      <a:pt x="88" y="1210"/>
                      <a:pt x="45" y="1181"/>
                      <a:pt x="1" y="118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6077075" y="2815700"/>
                <a:ext cx="5250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2330" extrusionOk="0">
                    <a:moveTo>
                      <a:pt x="1002" y="0"/>
                    </a:moveTo>
                    <a:cubicBezTo>
                      <a:pt x="931" y="0"/>
                      <a:pt x="865" y="32"/>
                      <a:pt x="816" y="112"/>
                    </a:cubicBezTo>
                    <a:cubicBezTo>
                      <a:pt x="773" y="185"/>
                      <a:pt x="773" y="272"/>
                      <a:pt x="802" y="345"/>
                    </a:cubicBezTo>
                    <a:cubicBezTo>
                      <a:pt x="744" y="316"/>
                      <a:pt x="685" y="287"/>
                      <a:pt x="627" y="272"/>
                    </a:cubicBezTo>
                    <a:cubicBezTo>
                      <a:pt x="603" y="266"/>
                      <a:pt x="579" y="263"/>
                      <a:pt x="555" y="263"/>
                    </a:cubicBezTo>
                    <a:cubicBezTo>
                      <a:pt x="520" y="263"/>
                      <a:pt x="486" y="270"/>
                      <a:pt x="452" y="287"/>
                    </a:cubicBezTo>
                    <a:cubicBezTo>
                      <a:pt x="365" y="331"/>
                      <a:pt x="336" y="447"/>
                      <a:pt x="350" y="549"/>
                    </a:cubicBezTo>
                    <a:cubicBezTo>
                      <a:pt x="379" y="637"/>
                      <a:pt x="438" y="724"/>
                      <a:pt x="496" y="812"/>
                    </a:cubicBezTo>
                    <a:cubicBezTo>
                      <a:pt x="457" y="780"/>
                      <a:pt x="409" y="766"/>
                      <a:pt x="363" y="766"/>
                    </a:cubicBezTo>
                    <a:cubicBezTo>
                      <a:pt x="322" y="766"/>
                      <a:pt x="282" y="777"/>
                      <a:pt x="248" y="797"/>
                    </a:cubicBezTo>
                    <a:cubicBezTo>
                      <a:pt x="146" y="870"/>
                      <a:pt x="131" y="1016"/>
                      <a:pt x="190" y="1132"/>
                    </a:cubicBezTo>
                    <a:cubicBezTo>
                      <a:pt x="219" y="1191"/>
                      <a:pt x="277" y="1234"/>
                      <a:pt x="321" y="1293"/>
                    </a:cubicBezTo>
                    <a:cubicBezTo>
                      <a:pt x="287" y="1258"/>
                      <a:pt x="233" y="1244"/>
                      <a:pt x="182" y="1244"/>
                    </a:cubicBezTo>
                    <a:cubicBezTo>
                      <a:pt x="146" y="1244"/>
                      <a:pt x="112" y="1251"/>
                      <a:pt x="88" y="1263"/>
                    </a:cubicBezTo>
                    <a:cubicBezTo>
                      <a:pt x="59" y="1278"/>
                      <a:pt x="29" y="1307"/>
                      <a:pt x="15" y="1322"/>
                    </a:cubicBezTo>
                    <a:cubicBezTo>
                      <a:pt x="0" y="1351"/>
                      <a:pt x="0" y="1380"/>
                      <a:pt x="0" y="1409"/>
                    </a:cubicBezTo>
                    <a:cubicBezTo>
                      <a:pt x="0" y="1540"/>
                      <a:pt x="73" y="1642"/>
                      <a:pt x="161" y="1744"/>
                    </a:cubicBezTo>
                    <a:cubicBezTo>
                      <a:pt x="292" y="1905"/>
                      <a:pt x="467" y="2021"/>
                      <a:pt x="642" y="2152"/>
                    </a:cubicBezTo>
                    <a:cubicBezTo>
                      <a:pt x="758" y="2246"/>
                      <a:pt x="912" y="2330"/>
                      <a:pt x="1073" y="2330"/>
                    </a:cubicBezTo>
                    <a:cubicBezTo>
                      <a:pt x="1114" y="2330"/>
                      <a:pt x="1155" y="2324"/>
                      <a:pt x="1195" y="2313"/>
                    </a:cubicBezTo>
                    <a:cubicBezTo>
                      <a:pt x="1254" y="2298"/>
                      <a:pt x="1297" y="2269"/>
                      <a:pt x="1312" y="2225"/>
                    </a:cubicBezTo>
                    <a:cubicBezTo>
                      <a:pt x="1341" y="2167"/>
                      <a:pt x="1312" y="2109"/>
                      <a:pt x="1283" y="2050"/>
                    </a:cubicBezTo>
                    <a:lnTo>
                      <a:pt x="1283" y="2050"/>
                    </a:lnTo>
                    <a:cubicBezTo>
                      <a:pt x="1299" y="2075"/>
                      <a:pt x="1324" y="2085"/>
                      <a:pt x="1350" y="2085"/>
                    </a:cubicBezTo>
                    <a:cubicBezTo>
                      <a:pt x="1372" y="2085"/>
                      <a:pt x="1394" y="2078"/>
                      <a:pt x="1414" y="2065"/>
                    </a:cubicBezTo>
                    <a:cubicBezTo>
                      <a:pt x="1618" y="1992"/>
                      <a:pt x="1662" y="1817"/>
                      <a:pt x="1618" y="1628"/>
                    </a:cubicBezTo>
                    <a:cubicBezTo>
                      <a:pt x="1662" y="1628"/>
                      <a:pt x="1720" y="1628"/>
                      <a:pt x="1778" y="1599"/>
                    </a:cubicBezTo>
                    <a:cubicBezTo>
                      <a:pt x="1837" y="1584"/>
                      <a:pt x="1895" y="1526"/>
                      <a:pt x="1924" y="1467"/>
                    </a:cubicBezTo>
                    <a:cubicBezTo>
                      <a:pt x="1953" y="1380"/>
                      <a:pt x="1924" y="1307"/>
                      <a:pt x="1910" y="1234"/>
                    </a:cubicBezTo>
                    <a:cubicBezTo>
                      <a:pt x="2099" y="1220"/>
                      <a:pt x="2055" y="928"/>
                      <a:pt x="1997" y="826"/>
                    </a:cubicBezTo>
                    <a:cubicBezTo>
                      <a:pt x="1953" y="724"/>
                      <a:pt x="1866" y="651"/>
                      <a:pt x="1793" y="578"/>
                    </a:cubicBezTo>
                    <a:cubicBezTo>
                      <a:pt x="1633" y="418"/>
                      <a:pt x="1487" y="229"/>
                      <a:pt x="1297" y="112"/>
                    </a:cubicBezTo>
                    <a:cubicBezTo>
                      <a:pt x="1254" y="83"/>
                      <a:pt x="1225" y="68"/>
                      <a:pt x="1181" y="39"/>
                    </a:cubicBezTo>
                    <a:lnTo>
                      <a:pt x="1181" y="54"/>
                    </a:lnTo>
                    <a:cubicBezTo>
                      <a:pt x="1122" y="21"/>
                      <a:pt x="1060" y="0"/>
                      <a:pt x="10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6084350" y="2847275"/>
                <a:ext cx="255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832" fill="none" extrusionOk="0">
                    <a:moveTo>
                      <a:pt x="1" y="0"/>
                    </a:moveTo>
                    <a:cubicBezTo>
                      <a:pt x="321" y="292"/>
                      <a:pt x="657" y="569"/>
                      <a:pt x="1021" y="83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9"/>
              <p:cNvSpPr/>
              <p:nvPr/>
            </p:nvSpPr>
            <p:spPr>
              <a:xfrm>
                <a:off x="6088375" y="2834875"/>
                <a:ext cx="288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847" fill="none" extrusionOk="0">
                    <a:moveTo>
                      <a:pt x="1152" y="846"/>
                    </a:moveTo>
                    <a:cubicBezTo>
                      <a:pt x="816" y="613"/>
                      <a:pt x="306" y="263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6096025" y="2823225"/>
                <a:ext cx="28800" cy="2370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948" fill="none" extrusionOk="0">
                    <a:moveTo>
                      <a:pt x="1152" y="948"/>
                    </a:moveTo>
                    <a:cubicBezTo>
                      <a:pt x="1020" y="860"/>
                      <a:pt x="904" y="758"/>
                      <a:pt x="773" y="671"/>
                    </a:cubicBezTo>
                    <a:cubicBezTo>
                      <a:pt x="598" y="525"/>
                      <a:pt x="408" y="379"/>
                      <a:pt x="233" y="234"/>
                    </a:cubicBezTo>
                    <a:cubicBezTo>
                      <a:pt x="146" y="161"/>
                      <a:pt x="58" y="103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45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6" name="Google Shape;476;p29"/>
          <p:cNvGrpSpPr/>
          <p:nvPr/>
        </p:nvGrpSpPr>
        <p:grpSpPr>
          <a:xfrm rot="-590491">
            <a:off x="5877975" y="811140"/>
            <a:ext cx="504124" cy="705766"/>
            <a:chOff x="1085140" y="3504994"/>
            <a:chExt cx="560616" cy="784854"/>
          </a:xfrm>
        </p:grpSpPr>
        <p:sp>
          <p:nvSpPr>
            <p:cNvPr id="477" name="Google Shape;477;p29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9"/>
          <p:cNvGrpSpPr/>
          <p:nvPr/>
        </p:nvGrpSpPr>
        <p:grpSpPr>
          <a:xfrm>
            <a:off x="5083166" y="3893787"/>
            <a:ext cx="750552" cy="790291"/>
            <a:chOff x="2163562" y="3046774"/>
            <a:chExt cx="623486" cy="656552"/>
          </a:xfrm>
        </p:grpSpPr>
        <p:sp>
          <p:nvSpPr>
            <p:cNvPr id="480" name="Google Shape;480;p29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9"/>
          <p:cNvGrpSpPr/>
          <p:nvPr/>
        </p:nvGrpSpPr>
        <p:grpSpPr>
          <a:xfrm>
            <a:off x="8234521" y="4111783"/>
            <a:ext cx="750517" cy="572288"/>
            <a:chOff x="2047546" y="4219184"/>
            <a:chExt cx="750517" cy="572288"/>
          </a:xfrm>
        </p:grpSpPr>
        <p:sp>
          <p:nvSpPr>
            <p:cNvPr id="496" name="Google Shape;496;p29"/>
            <p:cNvSpPr/>
            <p:nvPr/>
          </p:nvSpPr>
          <p:spPr>
            <a:xfrm>
              <a:off x="2101349" y="4501101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1"/>
                  </a:moveTo>
                  <a:cubicBezTo>
                    <a:pt x="8965" y="1"/>
                    <a:pt x="2785" y="643"/>
                    <a:pt x="643" y="3213"/>
                  </a:cubicBezTo>
                  <a:cubicBezTo>
                    <a:pt x="0" y="3978"/>
                    <a:pt x="398" y="5997"/>
                    <a:pt x="398" y="6854"/>
                  </a:cubicBezTo>
                  <a:cubicBezTo>
                    <a:pt x="398" y="10648"/>
                    <a:pt x="7068" y="13708"/>
                    <a:pt x="15329" y="13708"/>
                  </a:cubicBezTo>
                  <a:cubicBezTo>
                    <a:pt x="23559" y="13708"/>
                    <a:pt x="30259" y="10648"/>
                    <a:pt x="30259" y="6854"/>
                  </a:cubicBezTo>
                  <a:cubicBezTo>
                    <a:pt x="30259" y="5630"/>
                    <a:pt x="30871" y="3458"/>
                    <a:pt x="29647" y="2479"/>
                  </a:cubicBezTo>
                  <a:cubicBezTo>
                    <a:pt x="27077" y="398"/>
                    <a:pt x="2089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10415" y="4449268"/>
              <a:ext cx="631916" cy="290349"/>
            </a:xfrm>
            <a:custGeom>
              <a:avLst/>
              <a:gdLst/>
              <a:ahLst/>
              <a:cxnLst/>
              <a:rect l="l" t="t" r="r" b="b"/>
              <a:pathLst>
                <a:path w="29832" h="13707" extrusionOk="0">
                  <a:moveTo>
                    <a:pt x="14931" y="0"/>
                  </a:moveTo>
                  <a:cubicBezTo>
                    <a:pt x="6671" y="0"/>
                    <a:pt x="1" y="3060"/>
                    <a:pt x="1" y="6854"/>
                  </a:cubicBezTo>
                  <a:cubicBezTo>
                    <a:pt x="1" y="10647"/>
                    <a:pt x="6671" y="13707"/>
                    <a:pt x="14931" y="13707"/>
                  </a:cubicBezTo>
                  <a:cubicBezTo>
                    <a:pt x="23162" y="13707"/>
                    <a:pt x="29831" y="10647"/>
                    <a:pt x="29831" y="6854"/>
                  </a:cubicBezTo>
                  <a:cubicBezTo>
                    <a:pt x="29831" y="3060"/>
                    <a:pt x="2316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373544" y="4506291"/>
              <a:ext cx="105658" cy="149739"/>
            </a:xfrm>
            <a:custGeom>
              <a:avLst/>
              <a:gdLst/>
              <a:ahLst/>
              <a:cxnLst/>
              <a:rect l="l" t="t" r="r" b="b"/>
              <a:pathLst>
                <a:path w="4988" h="7069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8" y="1010"/>
                    <a:pt x="123" y="1500"/>
                    <a:pt x="123" y="2265"/>
                  </a:cubicBezTo>
                  <a:cubicBezTo>
                    <a:pt x="123" y="2999"/>
                    <a:pt x="980" y="3397"/>
                    <a:pt x="2326" y="3733"/>
                  </a:cubicBezTo>
                  <a:cubicBezTo>
                    <a:pt x="3305" y="4009"/>
                    <a:pt x="3825" y="4284"/>
                    <a:pt x="3825" y="4773"/>
                  </a:cubicBezTo>
                  <a:cubicBezTo>
                    <a:pt x="3825" y="5263"/>
                    <a:pt x="3182" y="5600"/>
                    <a:pt x="2234" y="5600"/>
                  </a:cubicBezTo>
                  <a:cubicBezTo>
                    <a:pt x="1500" y="5600"/>
                    <a:pt x="796" y="5447"/>
                    <a:pt x="337" y="5232"/>
                  </a:cubicBezTo>
                  <a:lnTo>
                    <a:pt x="0" y="5814"/>
                  </a:lnTo>
                  <a:cubicBezTo>
                    <a:pt x="490" y="6028"/>
                    <a:pt x="1285" y="6181"/>
                    <a:pt x="2050" y="6211"/>
                  </a:cubicBezTo>
                  <a:lnTo>
                    <a:pt x="2050" y="7068"/>
                  </a:lnTo>
                  <a:lnTo>
                    <a:pt x="2876" y="7068"/>
                  </a:lnTo>
                  <a:lnTo>
                    <a:pt x="2876" y="6181"/>
                  </a:lnTo>
                  <a:cubicBezTo>
                    <a:pt x="4253" y="6028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5" y="2601"/>
                    <a:pt x="1285" y="2142"/>
                  </a:cubicBezTo>
                  <a:cubicBezTo>
                    <a:pt x="1285" y="1806"/>
                    <a:pt x="1653" y="1408"/>
                    <a:pt x="2693" y="1408"/>
                  </a:cubicBezTo>
                  <a:cubicBezTo>
                    <a:pt x="3519" y="1408"/>
                    <a:pt x="4070" y="1591"/>
                    <a:pt x="4345" y="1714"/>
                  </a:cubicBezTo>
                  <a:lnTo>
                    <a:pt x="4682" y="1133"/>
                  </a:lnTo>
                  <a:cubicBezTo>
                    <a:pt x="4314" y="980"/>
                    <a:pt x="3764" y="857"/>
                    <a:pt x="2968" y="827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44117" y="4410377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0"/>
                  </a:moveTo>
                  <a:cubicBezTo>
                    <a:pt x="8965" y="0"/>
                    <a:pt x="2785" y="643"/>
                    <a:pt x="613" y="3213"/>
                  </a:cubicBezTo>
                  <a:cubicBezTo>
                    <a:pt x="1" y="3978"/>
                    <a:pt x="398" y="5997"/>
                    <a:pt x="398" y="6854"/>
                  </a:cubicBezTo>
                  <a:cubicBezTo>
                    <a:pt x="398" y="10648"/>
                    <a:pt x="7068" y="13707"/>
                    <a:pt x="15329" y="13707"/>
                  </a:cubicBezTo>
                  <a:cubicBezTo>
                    <a:pt x="23559" y="13707"/>
                    <a:pt x="30260" y="10648"/>
                    <a:pt x="30260" y="6854"/>
                  </a:cubicBezTo>
                  <a:cubicBezTo>
                    <a:pt x="30260" y="5630"/>
                    <a:pt x="30872" y="3458"/>
                    <a:pt x="29648" y="2448"/>
                  </a:cubicBezTo>
                  <a:cubicBezTo>
                    <a:pt x="27078" y="398"/>
                    <a:pt x="20867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153183" y="4357887"/>
              <a:ext cx="631916" cy="291005"/>
            </a:xfrm>
            <a:custGeom>
              <a:avLst/>
              <a:gdLst/>
              <a:ahLst/>
              <a:cxnLst/>
              <a:rect l="l" t="t" r="r" b="b"/>
              <a:pathLst>
                <a:path w="29832" h="13738" extrusionOk="0">
                  <a:moveTo>
                    <a:pt x="14932" y="0"/>
                  </a:moveTo>
                  <a:cubicBezTo>
                    <a:pt x="6671" y="0"/>
                    <a:pt x="1" y="3090"/>
                    <a:pt x="1" y="6884"/>
                  </a:cubicBezTo>
                  <a:cubicBezTo>
                    <a:pt x="1" y="10678"/>
                    <a:pt x="6671" y="13738"/>
                    <a:pt x="14932" y="13738"/>
                  </a:cubicBezTo>
                  <a:cubicBezTo>
                    <a:pt x="23162" y="13738"/>
                    <a:pt x="29832" y="10678"/>
                    <a:pt x="29832" y="6884"/>
                  </a:cubicBezTo>
                  <a:cubicBezTo>
                    <a:pt x="29832" y="3090"/>
                    <a:pt x="23162" y="0"/>
                    <a:pt x="1493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16312" y="4415566"/>
              <a:ext cx="105658" cy="149718"/>
            </a:xfrm>
            <a:custGeom>
              <a:avLst/>
              <a:gdLst/>
              <a:ahLst/>
              <a:cxnLst/>
              <a:rect l="l" t="t" r="r" b="b"/>
              <a:pathLst>
                <a:path w="498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499"/>
                    <a:pt x="123" y="2234"/>
                  </a:cubicBezTo>
                  <a:cubicBezTo>
                    <a:pt x="123" y="2998"/>
                    <a:pt x="980" y="3396"/>
                    <a:pt x="2326" y="3733"/>
                  </a:cubicBezTo>
                  <a:cubicBezTo>
                    <a:pt x="3305" y="4008"/>
                    <a:pt x="3825" y="4253"/>
                    <a:pt x="3825" y="477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3"/>
                  </a:lnTo>
                  <a:cubicBezTo>
                    <a:pt x="490" y="6027"/>
                    <a:pt x="1286" y="6180"/>
                    <a:pt x="2051" y="6180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54" y="6027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6" y="2601"/>
                    <a:pt x="1286" y="2142"/>
                  </a:cubicBezTo>
                  <a:cubicBezTo>
                    <a:pt x="1286" y="1805"/>
                    <a:pt x="1653" y="1407"/>
                    <a:pt x="2693" y="1407"/>
                  </a:cubicBezTo>
                  <a:cubicBezTo>
                    <a:pt x="3519" y="1407"/>
                    <a:pt x="4070" y="1591"/>
                    <a:pt x="4345" y="1713"/>
                  </a:cubicBezTo>
                  <a:lnTo>
                    <a:pt x="4682" y="1132"/>
                  </a:lnTo>
                  <a:cubicBezTo>
                    <a:pt x="4315" y="979"/>
                    <a:pt x="3764" y="857"/>
                    <a:pt x="2969" y="826"/>
                  </a:cubicBezTo>
                  <a:lnTo>
                    <a:pt x="2969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096159" y="4340369"/>
              <a:ext cx="653946" cy="291026"/>
            </a:xfrm>
            <a:custGeom>
              <a:avLst/>
              <a:gdLst/>
              <a:ahLst/>
              <a:cxnLst/>
              <a:rect l="l" t="t" r="r" b="b"/>
              <a:pathLst>
                <a:path w="30872" h="13739" extrusionOk="0">
                  <a:moveTo>
                    <a:pt x="15329" y="1"/>
                  </a:moveTo>
                  <a:cubicBezTo>
                    <a:pt x="8965" y="1"/>
                    <a:pt x="2754" y="644"/>
                    <a:pt x="612" y="3244"/>
                  </a:cubicBezTo>
                  <a:cubicBezTo>
                    <a:pt x="1" y="4009"/>
                    <a:pt x="398" y="6028"/>
                    <a:pt x="398" y="6885"/>
                  </a:cubicBezTo>
                  <a:cubicBezTo>
                    <a:pt x="398" y="10679"/>
                    <a:pt x="7068" y="13738"/>
                    <a:pt x="15329" y="13738"/>
                  </a:cubicBezTo>
                  <a:cubicBezTo>
                    <a:pt x="23559" y="13738"/>
                    <a:pt x="30260" y="10679"/>
                    <a:pt x="30260" y="6885"/>
                  </a:cubicBezTo>
                  <a:lnTo>
                    <a:pt x="30229" y="6885"/>
                  </a:lnTo>
                  <a:cubicBezTo>
                    <a:pt x="30229" y="5631"/>
                    <a:pt x="30872" y="3489"/>
                    <a:pt x="29648" y="2479"/>
                  </a:cubicBezTo>
                  <a:cubicBezTo>
                    <a:pt x="27078" y="399"/>
                    <a:pt x="2086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104590" y="4288535"/>
              <a:ext cx="632552" cy="291005"/>
            </a:xfrm>
            <a:custGeom>
              <a:avLst/>
              <a:gdLst/>
              <a:ahLst/>
              <a:cxnLst/>
              <a:rect l="l" t="t" r="r" b="b"/>
              <a:pathLst>
                <a:path w="29862" h="13738" extrusionOk="0">
                  <a:moveTo>
                    <a:pt x="14931" y="0"/>
                  </a:moveTo>
                  <a:cubicBezTo>
                    <a:pt x="6701" y="0"/>
                    <a:pt x="0" y="3091"/>
                    <a:pt x="0" y="6884"/>
                  </a:cubicBezTo>
                  <a:cubicBezTo>
                    <a:pt x="0" y="10678"/>
                    <a:pt x="6701" y="13738"/>
                    <a:pt x="14931" y="13738"/>
                  </a:cubicBezTo>
                  <a:cubicBezTo>
                    <a:pt x="23192" y="13738"/>
                    <a:pt x="29862" y="10678"/>
                    <a:pt x="29862" y="6884"/>
                  </a:cubicBezTo>
                  <a:cubicBezTo>
                    <a:pt x="29862" y="3091"/>
                    <a:pt x="2319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368355" y="4346215"/>
              <a:ext cx="105023" cy="149718"/>
            </a:xfrm>
            <a:custGeom>
              <a:avLst/>
              <a:gdLst/>
              <a:ahLst/>
              <a:cxnLst/>
              <a:rect l="l" t="t" r="r" b="b"/>
              <a:pathLst>
                <a:path w="495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500"/>
                    <a:pt x="123" y="2234"/>
                  </a:cubicBezTo>
                  <a:cubicBezTo>
                    <a:pt x="123" y="2999"/>
                    <a:pt x="949" y="3396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51" y="6181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23" y="6028"/>
                    <a:pt x="4957" y="5385"/>
                    <a:pt x="4957" y="4712"/>
                  </a:cubicBezTo>
                  <a:cubicBezTo>
                    <a:pt x="4957" y="3917"/>
                    <a:pt x="4284" y="3488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5"/>
                    <a:pt x="1653" y="1408"/>
                    <a:pt x="2663" y="1408"/>
                  </a:cubicBezTo>
                  <a:cubicBezTo>
                    <a:pt x="3519" y="1408"/>
                    <a:pt x="4070" y="1591"/>
                    <a:pt x="4345" y="1683"/>
                  </a:cubicBezTo>
                  <a:lnTo>
                    <a:pt x="4682" y="1132"/>
                  </a:lnTo>
                  <a:cubicBezTo>
                    <a:pt x="4284" y="979"/>
                    <a:pt x="3764" y="826"/>
                    <a:pt x="2968" y="826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29"/>
          <p:cNvGrpSpPr/>
          <p:nvPr/>
        </p:nvGrpSpPr>
        <p:grpSpPr>
          <a:xfrm rot="-1134555">
            <a:off x="7592959" y="1108808"/>
            <a:ext cx="400477" cy="560662"/>
            <a:chOff x="1085140" y="3504994"/>
            <a:chExt cx="560616" cy="784854"/>
          </a:xfrm>
        </p:grpSpPr>
        <p:sp>
          <p:nvSpPr>
            <p:cNvPr id="509" name="Google Shape;509;p29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29"/>
          <p:cNvGrpSpPr/>
          <p:nvPr/>
        </p:nvGrpSpPr>
        <p:grpSpPr>
          <a:xfrm>
            <a:off x="6807020" y="790797"/>
            <a:ext cx="429265" cy="214655"/>
            <a:chOff x="8003417" y="3113542"/>
            <a:chExt cx="254063" cy="127053"/>
          </a:xfrm>
        </p:grpSpPr>
        <p:sp>
          <p:nvSpPr>
            <p:cNvPr id="512" name="Google Shape;512;p29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29"/>
          <p:cNvGrpSpPr/>
          <p:nvPr/>
        </p:nvGrpSpPr>
        <p:grpSpPr>
          <a:xfrm rot="-1673854">
            <a:off x="8234832" y="1725972"/>
            <a:ext cx="654614" cy="342866"/>
            <a:chOff x="2047546" y="4219184"/>
            <a:chExt cx="654603" cy="342860"/>
          </a:xfrm>
        </p:grpSpPr>
        <p:sp>
          <p:nvSpPr>
            <p:cNvPr id="515" name="Google Shape;515;p29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29"/>
          <p:cNvSpPr txBox="1">
            <a:spLocks noGrp="1"/>
          </p:cNvSpPr>
          <p:nvPr>
            <p:ph type="ctrTitle"/>
          </p:nvPr>
        </p:nvSpPr>
        <p:spPr>
          <a:xfrm>
            <a:off x="594242" y="2383897"/>
            <a:ext cx="4497518" cy="3967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latin typeface="Sora Medium"/>
                <a:ea typeface="Sora Medium"/>
                <a:cs typeface="Sora Medium"/>
                <a:sym typeface="Sora Medium"/>
              </a:rPr>
              <a:t>NFT based Move to Earn App</a:t>
            </a:r>
            <a:endParaRPr lang="en-IN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E57EF7-2293-05F5-82EA-4D42414C4830}"/>
              </a:ext>
            </a:extLst>
          </p:cNvPr>
          <p:cNvSpPr/>
          <p:nvPr/>
        </p:nvSpPr>
        <p:spPr>
          <a:xfrm>
            <a:off x="657943" y="3189527"/>
            <a:ext cx="4488321" cy="4397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9" name="Google Shape;519;p29"/>
          <p:cNvSpPr txBox="1">
            <a:spLocks noGrp="1"/>
          </p:cNvSpPr>
          <p:nvPr>
            <p:ph type="subTitle" idx="1"/>
          </p:nvPr>
        </p:nvSpPr>
        <p:spPr>
          <a:xfrm>
            <a:off x="594242" y="3119943"/>
            <a:ext cx="4488321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CS6611-CREATIVE AND INNOVATIVE PROJECT</a:t>
            </a:r>
            <a:br>
              <a:rPr lang="en-IN" dirty="0"/>
            </a:b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8B9A75-5970-C1A0-F4D5-DA4979952F1D}"/>
              </a:ext>
            </a:extLst>
          </p:cNvPr>
          <p:cNvGrpSpPr/>
          <p:nvPr/>
        </p:nvGrpSpPr>
        <p:grpSpPr>
          <a:xfrm>
            <a:off x="-14653" y="862927"/>
            <a:ext cx="1836000" cy="1800000"/>
            <a:chOff x="2448354" y="494153"/>
            <a:chExt cx="1895973" cy="18220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7419C8-E40B-8B02-5DC5-78CAC12E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2516139" y="516211"/>
              <a:ext cx="1828188" cy="18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CC7332-ECF0-A751-EF26-4D65A50B4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C8F6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448354" y="494153"/>
              <a:ext cx="1828188" cy="1800000"/>
            </a:xfrm>
            <a:prstGeom prst="rect">
              <a:avLst/>
            </a:prstGeom>
          </p:spPr>
        </p:pic>
      </p:grpSp>
      <p:sp>
        <p:nvSpPr>
          <p:cNvPr id="11" name="Google Shape;518;p29">
            <a:extLst>
              <a:ext uri="{FF2B5EF4-FFF2-40B4-BE49-F238E27FC236}">
                <a16:creationId xmlns:a16="http://schemas.microsoft.com/office/drawing/2014/main" id="{415B10A1-5F9B-D17A-594D-1BC86FF8DFF0}"/>
              </a:ext>
            </a:extLst>
          </p:cNvPr>
          <p:cNvSpPr txBox="1">
            <a:spLocks/>
          </p:cNvSpPr>
          <p:nvPr/>
        </p:nvSpPr>
        <p:spPr>
          <a:xfrm>
            <a:off x="1196676" y="1260697"/>
            <a:ext cx="4499927" cy="13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46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8800" dirty="0"/>
              <a:t>Pound </a:t>
            </a:r>
          </a:p>
        </p:txBody>
      </p:sp>
      <p:sp>
        <p:nvSpPr>
          <p:cNvPr id="2" name="Google Shape;518;p29">
            <a:extLst>
              <a:ext uri="{FF2B5EF4-FFF2-40B4-BE49-F238E27FC236}">
                <a16:creationId xmlns:a16="http://schemas.microsoft.com/office/drawing/2014/main" id="{10BAD9EA-4D6D-403C-ABC9-39AE6C6E75C6}"/>
              </a:ext>
            </a:extLst>
          </p:cNvPr>
          <p:cNvSpPr txBox="1">
            <a:spLocks/>
          </p:cNvSpPr>
          <p:nvPr/>
        </p:nvSpPr>
        <p:spPr>
          <a:xfrm>
            <a:off x="1254024" y="1202791"/>
            <a:ext cx="4199030" cy="133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46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ora ExtraBold"/>
              <a:buNone/>
              <a:defRPr sz="52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8800" dirty="0">
                <a:solidFill>
                  <a:srgbClr val="8EF1DA"/>
                </a:solidFill>
              </a:rPr>
              <a:t>Pound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400" y="264106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Survey</a:t>
            </a:r>
            <a:endParaRPr dirty="0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9A12102B-762E-5D04-C45D-21944E3FD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53520"/>
              </p:ext>
            </p:extLst>
          </p:nvPr>
        </p:nvGraphicFramePr>
        <p:xfrm>
          <a:off x="430277" y="939180"/>
          <a:ext cx="8561323" cy="3561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4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1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5240">
                <a:tc>
                  <a:txBody>
                    <a:bodyPr/>
                    <a:lstStyle/>
                    <a:p>
                      <a:pPr marL="67945">
                        <a:lnSpc>
                          <a:spcPts val="1590"/>
                        </a:lnSpc>
                      </a:pPr>
                      <a:r>
                        <a:rPr sz="1000" b="1" spc="-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SNO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lang="en-IN" sz="1000" b="1" spc="3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TITLE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AUTHOR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ts val="1590"/>
                        </a:lnSpc>
                      </a:pPr>
                      <a:r>
                        <a:rPr sz="1000" b="1" spc="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YEAR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METHOD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1590"/>
                        </a:lnSpc>
                      </a:pPr>
                      <a:r>
                        <a:rPr sz="1000" b="1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ADVANTAGE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590"/>
                        </a:lnSpc>
                      </a:pPr>
                      <a:r>
                        <a:rPr sz="1000" b="1" spc="-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SETBACK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SOLUTION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4293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</a:pPr>
                      <a:r>
                        <a:rPr lang="en-IN"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9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35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Watch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Your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Smartwatch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35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Sharrah,</a:t>
                      </a:r>
                      <a:endParaRPr sz="100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6675" marR="184785">
                        <a:lnSpc>
                          <a:spcPct val="101400"/>
                        </a:lnSpc>
                        <a:spcBef>
                          <a:spcPts val="10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Ayed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Salman, </a:t>
                      </a:r>
                      <a:r>
                        <a:rPr sz="1000" spc="-30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Imtiaz</a:t>
                      </a:r>
                      <a:r>
                        <a:rPr sz="1000" spc="-7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Ahmad</a:t>
                      </a:r>
                      <a:endParaRPr sz="100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1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2018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9215">
                        <a:lnSpc>
                          <a:spcPct val="959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Traditional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forensic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techniques such 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as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logical acquisition,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file</a:t>
                      </a:r>
                      <a:r>
                        <a:rPr sz="1000" spc="3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system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analysis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68910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Addressing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physical,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backup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07950">
                        <a:lnSpc>
                          <a:spcPct val="959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Lack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consideration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for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the</a:t>
                      </a:r>
                      <a:r>
                        <a:rPr sz="1000" spc="-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security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privacy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implications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20256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Robust security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measures such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as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user</a:t>
                      </a:r>
                      <a:r>
                        <a:rPr sz="1000" spc="-6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authentication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166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</a:pPr>
                      <a:r>
                        <a:rPr lang="en-IN"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10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14668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Using Data from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Wearables</a:t>
                      </a:r>
                      <a:r>
                        <a:rPr sz="1000" spc="-2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for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Better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242570" algn="r">
                        <a:lnSpc>
                          <a:spcPts val="161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Juan</a:t>
                      </a:r>
                      <a:r>
                        <a:rPr sz="1000" spc="-2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F.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Arias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1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2022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 marR="180340">
                        <a:lnSpc>
                          <a:spcPct val="958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Comprehensive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activity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r>
                        <a:rPr sz="1000" spc="-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aggregation,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facilitating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correlation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analysis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on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quality.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 marR="8445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Gather real-time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information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on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nutrition, activity,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patterns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 marR="83185">
                        <a:lnSpc>
                          <a:spcPct val="958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inaccuracies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or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inconsistencies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due to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limitations in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device sensors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or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self-reported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nutrition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 marR="73660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Real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time collection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</a:t>
                      </a:r>
                      <a:r>
                        <a:rPr sz="1000" spc="-2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processing it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for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better representation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 sleep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05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3"/>
          <p:cNvSpPr txBox="1">
            <a:spLocks noGrp="1"/>
          </p:cNvSpPr>
          <p:nvPr>
            <p:ph type="title"/>
          </p:nvPr>
        </p:nvSpPr>
        <p:spPr>
          <a:xfrm>
            <a:off x="722375" y="2332038"/>
            <a:ext cx="5205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Gaps </a:t>
            </a:r>
            <a:r>
              <a:rPr lang="en" dirty="0">
                <a:solidFill>
                  <a:schemeClr val="tx1"/>
                </a:solidFill>
              </a:rPr>
              <a:t>Identified</a:t>
            </a:r>
            <a:endParaRPr dirty="0">
              <a:solidFill>
                <a:schemeClr val="tx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639" name="Google Shape;639;p33"/>
          <p:cNvSpPr txBox="1">
            <a:spLocks noGrp="1"/>
          </p:cNvSpPr>
          <p:nvPr>
            <p:ph type="title" idx="2"/>
          </p:nvPr>
        </p:nvSpPr>
        <p:spPr>
          <a:xfrm>
            <a:off x="722375" y="1252338"/>
            <a:ext cx="12177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640" name="Google Shape;640;p33"/>
          <p:cNvGrpSpPr/>
          <p:nvPr/>
        </p:nvGrpSpPr>
        <p:grpSpPr>
          <a:xfrm rot="-1275772">
            <a:off x="5918530" y="1110452"/>
            <a:ext cx="470726" cy="659009"/>
            <a:chOff x="1085140" y="3504994"/>
            <a:chExt cx="560616" cy="784854"/>
          </a:xfrm>
        </p:grpSpPr>
        <p:sp>
          <p:nvSpPr>
            <p:cNvPr id="641" name="Google Shape;641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3"/>
          <p:cNvGrpSpPr/>
          <p:nvPr/>
        </p:nvGrpSpPr>
        <p:grpSpPr>
          <a:xfrm>
            <a:off x="6639965" y="147082"/>
            <a:ext cx="560616" cy="784854"/>
            <a:chOff x="1085140" y="3504994"/>
            <a:chExt cx="560616" cy="784854"/>
          </a:xfrm>
        </p:grpSpPr>
        <p:sp>
          <p:nvSpPr>
            <p:cNvPr id="644" name="Google Shape;644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3"/>
          <p:cNvGrpSpPr/>
          <p:nvPr/>
        </p:nvGrpSpPr>
        <p:grpSpPr>
          <a:xfrm rot="-1275747">
            <a:off x="8021961" y="1322814"/>
            <a:ext cx="361902" cy="506730"/>
            <a:chOff x="1085140" y="3504994"/>
            <a:chExt cx="560616" cy="784854"/>
          </a:xfrm>
        </p:grpSpPr>
        <p:sp>
          <p:nvSpPr>
            <p:cNvPr id="647" name="Google Shape;647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2842300" y="3961163"/>
            <a:ext cx="720500" cy="758711"/>
            <a:chOff x="2163562" y="3046774"/>
            <a:chExt cx="623486" cy="656552"/>
          </a:xfrm>
        </p:grpSpPr>
        <p:sp>
          <p:nvSpPr>
            <p:cNvPr id="650" name="Google Shape;650;p33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3"/>
          <p:cNvGrpSpPr/>
          <p:nvPr/>
        </p:nvGrpSpPr>
        <p:grpSpPr>
          <a:xfrm>
            <a:off x="4149538" y="2274671"/>
            <a:ext cx="4348591" cy="3881652"/>
            <a:chOff x="857900" y="243075"/>
            <a:chExt cx="5876475" cy="5245475"/>
          </a:xfrm>
        </p:grpSpPr>
        <p:sp>
          <p:nvSpPr>
            <p:cNvPr id="666" name="Google Shape;666;p33"/>
            <p:cNvSpPr/>
            <p:nvPr/>
          </p:nvSpPr>
          <p:spPr>
            <a:xfrm>
              <a:off x="5469175" y="1188625"/>
              <a:ext cx="1265200" cy="701300"/>
            </a:xfrm>
            <a:custGeom>
              <a:avLst/>
              <a:gdLst/>
              <a:ahLst/>
              <a:cxnLst/>
              <a:rect l="l" t="t" r="r" b="b"/>
              <a:pathLst>
                <a:path w="50608" h="28052" extrusionOk="0">
                  <a:moveTo>
                    <a:pt x="37976" y="1"/>
                  </a:moveTo>
                  <a:cubicBezTo>
                    <a:pt x="33475" y="1"/>
                    <a:pt x="28653" y="1224"/>
                    <a:pt x="26209" y="2372"/>
                  </a:cubicBezTo>
                  <a:cubicBezTo>
                    <a:pt x="17570" y="6342"/>
                    <a:pt x="8697" y="10603"/>
                    <a:pt x="2744" y="17957"/>
                  </a:cubicBezTo>
                  <a:cubicBezTo>
                    <a:pt x="1284" y="19708"/>
                    <a:pt x="0" y="21985"/>
                    <a:pt x="584" y="24145"/>
                  </a:cubicBezTo>
                  <a:cubicBezTo>
                    <a:pt x="1353" y="27065"/>
                    <a:pt x="4820" y="28052"/>
                    <a:pt x="7946" y="28052"/>
                  </a:cubicBezTo>
                  <a:cubicBezTo>
                    <a:pt x="8381" y="28052"/>
                    <a:pt x="8809" y="28033"/>
                    <a:pt x="9223" y="27997"/>
                  </a:cubicBezTo>
                  <a:cubicBezTo>
                    <a:pt x="16169" y="27413"/>
                    <a:pt x="22823" y="24903"/>
                    <a:pt x="29244" y="22218"/>
                  </a:cubicBezTo>
                  <a:cubicBezTo>
                    <a:pt x="34614" y="19942"/>
                    <a:pt x="50607" y="12996"/>
                    <a:pt x="47747" y="4766"/>
                  </a:cubicBezTo>
                  <a:cubicBezTo>
                    <a:pt x="46504" y="1180"/>
                    <a:pt x="42395" y="1"/>
                    <a:pt x="3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5469175" y="1126800"/>
              <a:ext cx="1265200" cy="769050"/>
            </a:xfrm>
            <a:custGeom>
              <a:avLst/>
              <a:gdLst/>
              <a:ahLst/>
              <a:cxnLst/>
              <a:rect l="l" t="t" r="r" b="b"/>
              <a:pathLst>
                <a:path w="50608" h="30762" fill="none" extrusionOk="0">
                  <a:moveTo>
                    <a:pt x="29244" y="24691"/>
                  </a:moveTo>
                  <a:cubicBezTo>
                    <a:pt x="22823" y="27376"/>
                    <a:pt x="16169" y="29886"/>
                    <a:pt x="9223" y="30470"/>
                  </a:cubicBezTo>
                  <a:cubicBezTo>
                    <a:pt x="5837" y="30762"/>
                    <a:pt x="1459" y="29945"/>
                    <a:pt x="584" y="26618"/>
                  </a:cubicBezTo>
                  <a:cubicBezTo>
                    <a:pt x="0" y="24458"/>
                    <a:pt x="1284" y="22181"/>
                    <a:pt x="2744" y="20430"/>
                  </a:cubicBezTo>
                  <a:cubicBezTo>
                    <a:pt x="8697" y="13076"/>
                    <a:pt x="17570" y="8815"/>
                    <a:pt x="26209" y="4845"/>
                  </a:cubicBezTo>
                  <a:cubicBezTo>
                    <a:pt x="31053" y="2569"/>
                    <a:pt x="45237" y="1"/>
                    <a:pt x="47747" y="7239"/>
                  </a:cubicBezTo>
                  <a:cubicBezTo>
                    <a:pt x="50607" y="15469"/>
                    <a:pt x="34614" y="22415"/>
                    <a:pt x="29244" y="2469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526075" y="1734000"/>
              <a:ext cx="553100" cy="693400"/>
            </a:xfrm>
            <a:custGeom>
              <a:avLst/>
              <a:gdLst/>
              <a:ahLst/>
              <a:cxnLst/>
              <a:rect l="l" t="t" r="r" b="b"/>
              <a:pathLst>
                <a:path w="22124" h="27736" extrusionOk="0">
                  <a:moveTo>
                    <a:pt x="16140" y="0"/>
                  </a:moveTo>
                  <a:cubicBezTo>
                    <a:pt x="15894" y="0"/>
                    <a:pt x="15648" y="51"/>
                    <a:pt x="15410" y="170"/>
                  </a:cubicBezTo>
                  <a:cubicBezTo>
                    <a:pt x="15119" y="287"/>
                    <a:pt x="14885" y="578"/>
                    <a:pt x="14652" y="812"/>
                  </a:cubicBezTo>
                  <a:cubicBezTo>
                    <a:pt x="12083" y="3614"/>
                    <a:pt x="9165" y="5598"/>
                    <a:pt x="8114" y="9567"/>
                  </a:cubicBezTo>
                  <a:cubicBezTo>
                    <a:pt x="7297" y="12603"/>
                    <a:pt x="6655" y="15988"/>
                    <a:pt x="4262" y="18090"/>
                  </a:cubicBezTo>
                  <a:cubicBezTo>
                    <a:pt x="3211" y="19024"/>
                    <a:pt x="1810" y="19666"/>
                    <a:pt x="1110" y="20891"/>
                  </a:cubicBezTo>
                  <a:cubicBezTo>
                    <a:pt x="1" y="22759"/>
                    <a:pt x="1110" y="25386"/>
                    <a:pt x="2919" y="26553"/>
                  </a:cubicBezTo>
                  <a:cubicBezTo>
                    <a:pt x="4320" y="27473"/>
                    <a:pt x="5984" y="27735"/>
                    <a:pt x="7664" y="27735"/>
                  </a:cubicBezTo>
                  <a:cubicBezTo>
                    <a:pt x="8224" y="27735"/>
                    <a:pt x="8785" y="27706"/>
                    <a:pt x="9340" y="27662"/>
                  </a:cubicBezTo>
                  <a:cubicBezTo>
                    <a:pt x="11208" y="27546"/>
                    <a:pt x="13076" y="27195"/>
                    <a:pt x="14944" y="26670"/>
                  </a:cubicBezTo>
                  <a:cubicBezTo>
                    <a:pt x="18621" y="25619"/>
                    <a:pt x="19730" y="20891"/>
                    <a:pt x="20547" y="17564"/>
                  </a:cubicBezTo>
                  <a:cubicBezTo>
                    <a:pt x="21364" y="14296"/>
                    <a:pt x="22123" y="10968"/>
                    <a:pt x="22065" y="7583"/>
                  </a:cubicBezTo>
                  <a:cubicBezTo>
                    <a:pt x="22006" y="6415"/>
                    <a:pt x="21714" y="5365"/>
                    <a:pt x="21248" y="4373"/>
                  </a:cubicBezTo>
                  <a:cubicBezTo>
                    <a:pt x="20547" y="3030"/>
                    <a:pt x="19438" y="1804"/>
                    <a:pt x="18154" y="870"/>
                  </a:cubicBezTo>
                  <a:cubicBezTo>
                    <a:pt x="17588" y="435"/>
                    <a:pt x="16861" y="0"/>
                    <a:pt x="16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591100" y="896550"/>
              <a:ext cx="1193700" cy="1211525"/>
            </a:xfrm>
            <a:custGeom>
              <a:avLst/>
              <a:gdLst/>
              <a:ahLst/>
              <a:cxnLst/>
              <a:rect l="l" t="t" r="r" b="b"/>
              <a:pathLst>
                <a:path w="47748" h="48461" extrusionOk="0">
                  <a:moveTo>
                    <a:pt x="35599" y="0"/>
                  </a:moveTo>
                  <a:cubicBezTo>
                    <a:pt x="34228" y="0"/>
                    <a:pt x="32830" y="483"/>
                    <a:pt x="31579" y="1039"/>
                  </a:cubicBezTo>
                  <a:cubicBezTo>
                    <a:pt x="27201" y="2848"/>
                    <a:pt x="23057" y="4950"/>
                    <a:pt x="19029" y="7343"/>
                  </a:cubicBezTo>
                  <a:cubicBezTo>
                    <a:pt x="15469" y="9444"/>
                    <a:pt x="12200" y="12129"/>
                    <a:pt x="10332" y="15923"/>
                  </a:cubicBezTo>
                  <a:cubicBezTo>
                    <a:pt x="7764" y="21060"/>
                    <a:pt x="5546" y="26313"/>
                    <a:pt x="3094" y="31508"/>
                  </a:cubicBezTo>
                  <a:cubicBezTo>
                    <a:pt x="1576" y="34777"/>
                    <a:pt x="0" y="39505"/>
                    <a:pt x="3444" y="42190"/>
                  </a:cubicBezTo>
                  <a:cubicBezTo>
                    <a:pt x="9001" y="46484"/>
                    <a:pt x="16132" y="48461"/>
                    <a:pt x="23173" y="48461"/>
                  </a:cubicBezTo>
                  <a:cubicBezTo>
                    <a:pt x="24267" y="48461"/>
                    <a:pt x="25359" y="48413"/>
                    <a:pt x="26442" y="48319"/>
                  </a:cubicBezTo>
                  <a:cubicBezTo>
                    <a:pt x="28894" y="48085"/>
                    <a:pt x="31345" y="47618"/>
                    <a:pt x="33563" y="46568"/>
                  </a:cubicBezTo>
                  <a:cubicBezTo>
                    <a:pt x="36015" y="45400"/>
                    <a:pt x="38058" y="43532"/>
                    <a:pt x="40043" y="41723"/>
                  </a:cubicBezTo>
                  <a:cubicBezTo>
                    <a:pt x="42261" y="39622"/>
                    <a:pt x="44479" y="37462"/>
                    <a:pt x="45763" y="34719"/>
                  </a:cubicBezTo>
                  <a:cubicBezTo>
                    <a:pt x="46463" y="33143"/>
                    <a:pt x="46872" y="31508"/>
                    <a:pt x="47105" y="29815"/>
                  </a:cubicBezTo>
                  <a:cubicBezTo>
                    <a:pt x="47747" y="24796"/>
                    <a:pt x="46580" y="20651"/>
                    <a:pt x="44946" y="15982"/>
                  </a:cubicBezTo>
                  <a:cubicBezTo>
                    <a:pt x="44187" y="13939"/>
                    <a:pt x="44129" y="11545"/>
                    <a:pt x="43486" y="9444"/>
                  </a:cubicBezTo>
                  <a:cubicBezTo>
                    <a:pt x="42844" y="7284"/>
                    <a:pt x="42027" y="5183"/>
                    <a:pt x="40743" y="3315"/>
                  </a:cubicBezTo>
                  <a:cubicBezTo>
                    <a:pt x="39751" y="1856"/>
                    <a:pt x="38408" y="513"/>
                    <a:pt x="36657" y="105"/>
                  </a:cubicBezTo>
                  <a:cubicBezTo>
                    <a:pt x="36308" y="33"/>
                    <a:pt x="35954" y="0"/>
                    <a:pt x="355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984850" y="1166200"/>
              <a:ext cx="4462450" cy="4102475"/>
            </a:xfrm>
            <a:custGeom>
              <a:avLst/>
              <a:gdLst/>
              <a:ahLst/>
              <a:cxnLst/>
              <a:rect l="l" t="t" r="r" b="b"/>
              <a:pathLst>
                <a:path w="178498" h="164099" extrusionOk="0">
                  <a:moveTo>
                    <a:pt x="121362" y="0"/>
                  </a:moveTo>
                  <a:cubicBezTo>
                    <a:pt x="120646" y="0"/>
                    <a:pt x="120039" y="408"/>
                    <a:pt x="119485" y="844"/>
                  </a:cubicBezTo>
                  <a:cubicBezTo>
                    <a:pt x="115283" y="4054"/>
                    <a:pt x="112247" y="8549"/>
                    <a:pt x="109329" y="12985"/>
                  </a:cubicBezTo>
                  <a:cubicBezTo>
                    <a:pt x="107578" y="15611"/>
                    <a:pt x="105885" y="18238"/>
                    <a:pt x="104134" y="20865"/>
                  </a:cubicBezTo>
                  <a:cubicBezTo>
                    <a:pt x="101974" y="24075"/>
                    <a:pt x="99873" y="27285"/>
                    <a:pt x="98589" y="30846"/>
                  </a:cubicBezTo>
                  <a:cubicBezTo>
                    <a:pt x="97421" y="33998"/>
                    <a:pt x="96954" y="37325"/>
                    <a:pt x="95787" y="40419"/>
                  </a:cubicBezTo>
                  <a:cubicBezTo>
                    <a:pt x="93510" y="46723"/>
                    <a:pt x="88724" y="50050"/>
                    <a:pt x="84054" y="54428"/>
                  </a:cubicBezTo>
                  <a:cubicBezTo>
                    <a:pt x="73256" y="64409"/>
                    <a:pt x="61348" y="72873"/>
                    <a:pt x="49090" y="81045"/>
                  </a:cubicBezTo>
                  <a:cubicBezTo>
                    <a:pt x="36424" y="89508"/>
                    <a:pt x="22882" y="97272"/>
                    <a:pt x="13017" y="109121"/>
                  </a:cubicBezTo>
                  <a:cubicBezTo>
                    <a:pt x="8932" y="114082"/>
                    <a:pt x="5546" y="119569"/>
                    <a:pt x="3094" y="125465"/>
                  </a:cubicBezTo>
                  <a:cubicBezTo>
                    <a:pt x="2102" y="127858"/>
                    <a:pt x="468" y="130835"/>
                    <a:pt x="234" y="133403"/>
                  </a:cubicBezTo>
                  <a:cubicBezTo>
                    <a:pt x="1" y="136263"/>
                    <a:pt x="1168" y="139999"/>
                    <a:pt x="2452" y="142450"/>
                  </a:cubicBezTo>
                  <a:cubicBezTo>
                    <a:pt x="3620" y="144668"/>
                    <a:pt x="5371" y="146478"/>
                    <a:pt x="7239" y="148112"/>
                  </a:cubicBezTo>
                  <a:cubicBezTo>
                    <a:pt x="10216" y="150739"/>
                    <a:pt x="13601" y="152899"/>
                    <a:pt x="16987" y="155000"/>
                  </a:cubicBezTo>
                  <a:cubicBezTo>
                    <a:pt x="23291" y="158911"/>
                    <a:pt x="29945" y="162588"/>
                    <a:pt x="37241" y="163756"/>
                  </a:cubicBezTo>
                  <a:cubicBezTo>
                    <a:pt x="38827" y="163982"/>
                    <a:pt x="40441" y="164099"/>
                    <a:pt x="42056" y="164099"/>
                  </a:cubicBezTo>
                  <a:cubicBezTo>
                    <a:pt x="43768" y="164099"/>
                    <a:pt x="45482" y="163968"/>
                    <a:pt x="47164" y="163697"/>
                  </a:cubicBezTo>
                  <a:cubicBezTo>
                    <a:pt x="49266" y="163347"/>
                    <a:pt x="51425" y="162763"/>
                    <a:pt x="53293" y="161713"/>
                  </a:cubicBezTo>
                  <a:cubicBezTo>
                    <a:pt x="55103" y="160662"/>
                    <a:pt x="56620" y="159319"/>
                    <a:pt x="58138" y="157919"/>
                  </a:cubicBezTo>
                  <a:cubicBezTo>
                    <a:pt x="64208" y="152257"/>
                    <a:pt x="69870" y="146069"/>
                    <a:pt x="75065" y="139590"/>
                  </a:cubicBezTo>
                  <a:cubicBezTo>
                    <a:pt x="77342" y="136730"/>
                    <a:pt x="79268" y="133228"/>
                    <a:pt x="82070" y="131010"/>
                  </a:cubicBezTo>
                  <a:cubicBezTo>
                    <a:pt x="84988" y="128617"/>
                    <a:pt x="87790" y="125873"/>
                    <a:pt x="90300" y="122955"/>
                  </a:cubicBezTo>
                  <a:cubicBezTo>
                    <a:pt x="91934" y="121028"/>
                    <a:pt x="93452" y="118869"/>
                    <a:pt x="95086" y="116826"/>
                  </a:cubicBezTo>
                  <a:cubicBezTo>
                    <a:pt x="96896" y="114608"/>
                    <a:pt x="98880" y="112565"/>
                    <a:pt x="100923" y="110697"/>
                  </a:cubicBezTo>
                  <a:lnTo>
                    <a:pt x="100982" y="110697"/>
                  </a:lnTo>
                  <a:cubicBezTo>
                    <a:pt x="106819" y="105327"/>
                    <a:pt x="113648" y="101066"/>
                    <a:pt x="120419" y="96921"/>
                  </a:cubicBezTo>
                  <a:cubicBezTo>
                    <a:pt x="124855" y="94236"/>
                    <a:pt x="130517" y="93361"/>
                    <a:pt x="135537" y="92135"/>
                  </a:cubicBezTo>
                  <a:cubicBezTo>
                    <a:pt x="140674" y="90851"/>
                    <a:pt x="145810" y="89450"/>
                    <a:pt x="150538" y="87057"/>
                  </a:cubicBezTo>
                  <a:cubicBezTo>
                    <a:pt x="158010" y="83263"/>
                    <a:pt x="165715" y="79994"/>
                    <a:pt x="172719" y="75558"/>
                  </a:cubicBezTo>
                  <a:cubicBezTo>
                    <a:pt x="173886" y="74857"/>
                    <a:pt x="175054" y="74099"/>
                    <a:pt x="175929" y="73048"/>
                  </a:cubicBezTo>
                  <a:cubicBezTo>
                    <a:pt x="178498" y="69954"/>
                    <a:pt x="175929" y="62541"/>
                    <a:pt x="175171" y="59389"/>
                  </a:cubicBezTo>
                  <a:cubicBezTo>
                    <a:pt x="174996" y="58689"/>
                    <a:pt x="174704" y="57988"/>
                    <a:pt x="174178" y="57463"/>
                  </a:cubicBezTo>
                  <a:cubicBezTo>
                    <a:pt x="173456" y="56616"/>
                    <a:pt x="172653" y="56269"/>
                    <a:pt x="171822" y="56269"/>
                  </a:cubicBezTo>
                  <a:cubicBezTo>
                    <a:pt x="168757" y="56269"/>
                    <a:pt x="165295" y="60984"/>
                    <a:pt x="163963" y="62775"/>
                  </a:cubicBezTo>
                  <a:cubicBezTo>
                    <a:pt x="162854" y="64292"/>
                    <a:pt x="161512" y="66569"/>
                    <a:pt x="160053" y="67678"/>
                  </a:cubicBezTo>
                  <a:cubicBezTo>
                    <a:pt x="158535" y="68845"/>
                    <a:pt x="155850" y="69020"/>
                    <a:pt x="153982" y="69546"/>
                  </a:cubicBezTo>
                  <a:cubicBezTo>
                    <a:pt x="150252" y="70508"/>
                    <a:pt x="146109" y="72656"/>
                    <a:pt x="142253" y="72656"/>
                  </a:cubicBezTo>
                  <a:cubicBezTo>
                    <a:pt x="140497" y="72656"/>
                    <a:pt x="138801" y="72210"/>
                    <a:pt x="137230" y="71005"/>
                  </a:cubicBezTo>
                  <a:cubicBezTo>
                    <a:pt x="131976" y="66919"/>
                    <a:pt x="129175" y="61491"/>
                    <a:pt x="127657" y="55128"/>
                  </a:cubicBezTo>
                  <a:cubicBezTo>
                    <a:pt x="126606" y="50634"/>
                    <a:pt x="126198" y="45906"/>
                    <a:pt x="124622" y="41586"/>
                  </a:cubicBezTo>
                  <a:cubicBezTo>
                    <a:pt x="123163" y="37559"/>
                    <a:pt x="122404" y="34115"/>
                    <a:pt x="122520" y="29737"/>
                  </a:cubicBezTo>
                  <a:cubicBezTo>
                    <a:pt x="122637" y="24892"/>
                    <a:pt x="123396" y="20164"/>
                    <a:pt x="123805" y="15378"/>
                  </a:cubicBezTo>
                  <a:cubicBezTo>
                    <a:pt x="124096" y="11525"/>
                    <a:pt x="124797" y="5572"/>
                    <a:pt x="123688" y="1894"/>
                  </a:cubicBezTo>
                  <a:cubicBezTo>
                    <a:pt x="123454" y="1252"/>
                    <a:pt x="123046" y="669"/>
                    <a:pt x="122462" y="318"/>
                  </a:cubicBezTo>
                  <a:cubicBezTo>
                    <a:pt x="122067" y="93"/>
                    <a:pt x="121702" y="0"/>
                    <a:pt x="12136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5221100" y="2176025"/>
              <a:ext cx="531200" cy="669450"/>
            </a:xfrm>
            <a:custGeom>
              <a:avLst/>
              <a:gdLst/>
              <a:ahLst/>
              <a:cxnLst/>
              <a:rect l="l" t="t" r="r" b="b"/>
              <a:pathLst>
                <a:path w="21248" h="26778" extrusionOk="0">
                  <a:moveTo>
                    <a:pt x="13678" y="1"/>
                  </a:moveTo>
                  <a:cubicBezTo>
                    <a:pt x="13255" y="1"/>
                    <a:pt x="12820" y="74"/>
                    <a:pt x="12375" y="233"/>
                  </a:cubicBezTo>
                  <a:cubicBezTo>
                    <a:pt x="7880" y="1809"/>
                    <a:pt x="5487" y="7238"/>
                    <a:pt x="3853" y="11265"/>
                  </a:cubicBezTo>
                  <a:cubicBezTo>
                    <a:pt x="2977" y="13542"/>
                    <a:pt x="2043" y="15818"/>
                    <a:pt x="1109" y="18095"/>
                  </a:cubicBezTo>
                  <a:cubicBezTo>
                    <a:pt x="526" y="19496"/>
                    <a:pt x="0" y="20955"/>
                    <a:pt x="292" y="22356"/>
                  </a:cubicBezTo>
                  <a:cubicBezTo>
                    <a:pt x="759" y="24632"/>
                    <a:pt x="3211" y="25858"/>
                    <a:pt x="5429" y="26383"/>
                  </a:cubicBezTo>
                  <a:cubicBezTo>
                    <a:pt x="6654" y="26646"/>
                    <a:pt x="7897" y="26777"/>
                    <a:pt x="9137" y="26777"/>
                  </a:cubicBezTo>
                  <a:cubicBezTo>
                    <a:pt x="11204" y="26777"/>
                    <a:pt x="13265" y="26413"/>
                    <a:pt x="15235" y="25683"/>
                  </a:cubicBezTo>
                  <a:cubicBezTo>
                    <a:pt x="16461" y="25216"/>
                    <a:pt x="17686" y="24574"/>
                    <a:pt x="18504" y="23523"/>
                  </a:cubicBezTo>
                  <a:cubicBezTo>
                    <a:pt x="19554" y="22239"/>
                    <a:pt x="19788" y="20546"/>
                    <a:pt x="20021" y="18970"/>
                  </a:cubicBezTo>
                  <a:cubicBezTo>
                    <a:pt x="20663" y="15060"/>
                    <a:pt x="21247" y="11032"/>
                    <a:pt x="20255" y="7238"/>
                  </a:cubicBezTo>
                  <a:cubicBezTo>
                    <a:pt x="19531" y="4445"/>
                    <a:pt x="16973" y="1"/>
                    <a:pt x="1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281725" y="280250"/>
              <a:ext cx="3376775" cy="3079700"/>
            </a:xfrm>
            <a:custGeom>
              <a:avLst/>
              <a:gdLst/>
              <a:ahLst/>
              <a:cxnLst/>
              <a:rect l="l" t="t" r="r" b="b"/>
              <a:pathLst>
                <a:path w="135071" h="123188" extrusionOk="0">
                  <a:moveTo>
                    <a:pt x="88950" y="1"/>
                  </a:moveTo>
                  <a:cubicBezTo>
                    <a:pt x="86289" y="1"/>
                    <a:pt x="83637" y="1001"/>
                    <a:pt x="81778" y="2926"/>
                  </a:cubicBezTo>
                  <a:lnTo>
                    <a:pt x="3270" y="85112"/>
                  </a:lnTo>
                  <a:cubicBezTo>
                    <a:pt x="1" y="88497"/>
                    <a:pt x="526" y="93459"/>
                    <a:pt x="4437" y="96202"/>
                  </a:cubicBezTo>
                  <a:lnTo>
                    <a:pt x="40452" y="121477"/>
                  </a:lnTo>
                  <a:cubicBezTo>
                    <a:pt x="42101" y="122626"/>
                    <a:pt x="44104" y="123187"/>
                    <a:pt x="46107" y="123187"/>
                  </a:cubicBezTo>
                  <a:cubicBezTo>
                    <a:pt x="48782" y="123187"/>
                    <a:pt x="51457" y="122187"/>
                    <a:pt x="53293" y="120251"/>
                  </a:cubicBezTo>
                  <a:lnTo>
                    <a:pt x="131860" y="38065"/>
                  </a:lnTo>
                  <a:cubicBezTo>
                    <a:pt x="135070" y="34680"/>
                    <a:pt x="134545" y="29718"/>
                    <a:pt x="130692" y="27033"/>
                  </a:cubicBezTo>
                  <a:lnTo>
                    <a:pt x="94678" y="1759"/>
                  </a:lnTo>
                  <a:cubicBezTo>
                    <a:pt x="92991" y="576"/>
                    <a:pt x="90968" y="1"/>
                    <a:pt x="889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306550" y="251525"/>
              <a:ext cx="3278975" cy="3016625"/>
            </a:xfrm>
            <a:custGeom>
              <a:avLst/>
              <a:gdLst/>
              <a:ahLst/>
              <a:cxnLst/>
              <a:rect l="l" t="t" r="r" b="b"/>
              <a:pathLst>
                <a:path w="131159" h="120665" extrusionOk="0">
                  <a:moveTo>
                    <a:pt x="86845" y="0"/>
                  </a:moveTo>
                  <a:cubicBezTo>
                    <a:pt x="85310" y="0"/>
                    <a:pt x="83774" y="586"/>
                    <a:pt x="82711" y="1682"/>
                  </a:cubicBezTo>
                  <a:lnTo>
                    <a:pt x="1868" y="86261"/>
                  </a:lnTo>
                  <a:cubicBezTo>
                    <a:pt x="0" y="88245"/>
                    <a:pt x="292" y="91106"/>
                    <a:pt x="2568" y="92682"/>
                  </a:cubicBezTo>
                  <a:lnTo>
                    <a:pt x="41035" y="119649"/>
                  </a:lnTo>
                  <a:cubicBezTo>
                    <a:pt x="41996" y="120332"/>
                    <a:pt x="43167" y="120664"/>
                    <a:pt x="44336" y="120664"/>
                  </a:cubicBezTo>
                  <a:cubicBezTo>
                    <a:pt x="45864" y="120664"/>
                    <a:pt x="47390" y="120098"/>
                    <a:pt x="48448" y="119007"/>
                  </a:cubicBezTo>
                  <a:lnTo>
                    <a:pt x="129291" y="34428"/>
                  </a:lnTo>
                  <a:cubicBezTo>
                    <a:pt x="131159" y="32443"/>
                    <a:pt x="130867" y="29583"/>
                    <a:pt x="128590" y="28007"/>
                  </a:cubicBezTo>
                  <a:lnTo>
                    <a:pt x="90124" y="1040"/>
                  </a:lnTo>
                  <a:cubicBezTo>
                    <a:pt x="89168" y="336"/>
                    <a:pt x="88007" y="0"/>
                    <a:pt x="868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869000" y="621700"/>
              <a:ext cx="198500" cy="141975"/>
            </a:xfrm>
            <a:custGeom>
              <a:avLst/>
              <a:gdLst/>
              <a:ahLst/>
              <a:cxnLst/>
              <a:rect l="l" t="t" r="r" b="b"/>
              <a:pathLst>
                <a:path w="7940" h="5679" extrusionOk="0">
                  <a:moveTo>
                    <a:pt x="707" y="0"/>
                  </a:moveTo>
                  <a:cubicBezTo>
                    <a:pt x="535" y="0"/>
                    <a:pt x="359" y="58"/>
                    <a:pt x="234" y="184"/>
                  </a:cubicBezTo>
                  <a:cubicBezTo>
                    <a:pt x="1" y="417"/>
                    <a:pt x="59" y="767"/>
                    <a:pt x="293" y="1001"/>
                  </a:cubicBezTo>
                  <a:lnTo>
                    <a:pt x="6830" y="5554"/>
                  </a:lnTo>
                  <a:cubicBezTo>
                    <a:pt x="6966" y="5635"/>
                    <a:pt x="7126" y="5678"/>
                    <a:pt x="7277" y="5678"/>
                  </a:cubicBezTo>
                  <a:cubicBezTo>
                    <a:pt x="7451" y="5678"/>
                    <a:pt x="7612" y="5620"/>
                    <a:pt x="7706" y="5495"/>
                  </a:cubicBezTo>
                  <a:cubicBezTo>
                    <a:pt x="7939" y="5262"/>
                    <a:pt x="7939" y="4912"/>
                    <a:pt x="7647" y="4736"/>
                  </a:cubicBezTo>
                  <a:lnTo>
                    <a:pt x="1110" y="125"/>
                  </a:lnTo>
                  <a:cubicBezTo>
                    <a:pt x="1001" y="44"/>
                    <a:pt x="855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5769775" y="552525"/>
              <a:ext cx="36500" cy="27275"/>
            </a:xfrm>
            <a:custGeom>
              <a:avLst/>
              <a:gdLst/>
              <a:ahLst/>
              <a:cxnLst/>
              <a:rect l="l" t="t" r="r" b="b"/>
              <a:pathLst>
                <a:path w="1460" h="1091" extrusionOk="0">
                  <a:moveTo>
                    <a:pt x="741" y="0"/>
                  </a:moveTo>
                  <a:cubicBezTo>
                    <a:pt x="551" y="0"/>
                    <a:pt x="365" y="76"/>
                    <a:pt x="234" y="207"/>
                  </a:cubicBezTo>
                  <a:cubicBezTo>
                    <a:pt x="1" y="441"/>
                    <a:pt x="59" y="791"/>
                    <a:pt x="351" y="966"/>
                  </a:cubicBezTo>
                  <a:cubicBezTo>
                    <a:pt x="459" y="1047"/>
                    <a:pt x="605" y="1091"/>
                    <a:pt x="754" y="1091"/>
                  </a:cubicBezTo>
                  <a:cubicBezTo>
                    <a:pt x="926" y="1091"/>
                    <a:pt x="1101" y="1033"/>
                    <a:pt x="1226" y="908"/>
                  </a:cubicBezTo>
                  <a:cubicBezTo>
                    <a:pt x="1460" y="674"/>
                    <a:pt x="1401" y="324"/>
                    <a:pt x="1168" y="149"/>
                  </a:cubicBezTo>
                  <a:cubicBezTo>
                    <a:pt x="1040" y="46"/>
                    <a:pt x="890" y="0"/>
                    <a:pt x="741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5730375" y="1920850"/>
              <a:ext cx="150325" cy="136775"/>
            </a:xfrm>
            <a:custGeom>
              <a:avLst/>
              <a:gdLst/>
              <a:ahLst/>
              <a:cxnLst/>
              <a:rect l="l" t="t" r="r" b="b"/>
              <a:pathLst>
                <a:path w="6013" h="5471" extrusionOk="0">
                  <a:moveTo>
                    <a:pt x="4608" y="0"/>
                  </a:moveTo>
                  <a:cubicBezTo>
                    <a:pt x="4248" y="0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37"/>
                    <a:pt x="584" y="5246"/>
                  </a:cubicBezTo>
                  <a:cubicBezTo>
                    <a:pt x="809" y="5396"/>
                    <a:pt x="1088" y="5471"/>
                    <a:pt x="1365" y="5471"/>
                  </a:cubicBezTo>
                  <a:cubicBezTo>
                    <a:pt x="1735" y="5471"/>
                    <a:pt x="2102" y="5337"/>
                    <a:pt x="2335" y="5070"/>
                  </a:cubicBezTo>
                  <a:lnTo>
                    <a:pt x="5546" y="1743"/>
                  </a:lnTo>
                  <a:cubicBezTo>
                    <a:pt x="6013" y="1276"/>
                    <a:pt x="5896" y="634"/>
                    <a:pt x="5371" y="226"/>
                  </a:cubicBezTo>
                  <a:cubicBezTo>
                    <a:pt x="5145" y="76"/>
                    <a:pt x="4877" y="0"/>
                    <a:pt x="4608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106875" y="135612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3" y="134"/>
                    <a:pt x="10157" y="400"/>
                  </a:cubicBezTo>
                  <a:lnTo>
                    <a:pt x="467" y="10557"/>
                  </a:lnTo>
                  <a:cubicBezTo>
                    <a:pt x="0" y="11024"/>
                    <a:pt x="117" y="11666"/>
                    <a:pt x="642" y="12074"/>
                  </a:cubicBezTo>
                  <a:cubicBezTo>
                    <a:pt x="867" y="12225"/>
                    <a:pt x="1135" y="12300"/>
                    <a:pt x="1405" y="12300"/>
                  </a:cubicBezTo>
                  <a:cubicBezTo>
                    <a:pt x="1764" y="12300"/>
                    <a:pt x="2126" y="12166"/>
                    <a:pt x="2393" y="11899"/>
                  </a:cubicBezTo>
                  <a:lnTo>
                    <a:pt x="12083" y="1743"/>
                  </a:lnTo>
                  <a:cubicBezTo>
                    <a:pt x="12491" y="1276"/>
                    <a:pt x="12433" y="575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120000" y="136487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4" y="134"/>
                    <a:pt x="10157" y="401"/>
                  </a:cubicBezTo>
                  <a:lnTo>
                    <a:pt x="467" y="10557"/>
                  </a:lnTo>
                  <a:cubicBezTo>
                    <a:pt x="0" y="11024"/>
                    <a:pt x="59" y="11724"/>
                    <a:pt x="643" y="12075"/>
                  </a:cubicBezTo>
                  <a:cubicBezTo>
                    <a:pt x="843" y="12225"/>
                    <a:pt x="1107" y="12300"/>
                    <a:pt x="1376" y="12300"/>
                  </a:cubicBezTo>
                  <a:cubicBezTo>
                    <a:pt x="1735" y="12300"/>
                    <a:pt x="2102" y="12166"/>
                    <a:pt x="2335" y="11900"/>
                  </a:cubicBezTo>
                  <a:lnTo>
                    <a:pt x="12083" y="1743"/>
                  </a:lnTo>
                  <a:cubicBezTo>
                    <a:pt x="12492" y="1276"/>
                    <a:pt x="12433" y="634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5743500" y="1929600"/>
              <a:ext cx="148875" cy="136775"/>
            </a:xfrm>
            <a:custGeom>
              <a:avLst/>
              <a:gdLst/>
              <a:ahLst/>
              <a:cxnLst/>
              <a:rect l="l" t="t" r="r" b="b"/>
              <a:pathLst>
                <a:path w="5955" h="5471" extrusionOk="0">
                  <a:moveTo>
                    <a:pt x="4608" y="1"/>
                  </a:moveTo>
                  <a:cubicBezTo>
                    <a:pt x="4249" y="1"/>
                    <a:pt x="3887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96"/>
                    <a:pt x="585" y="5246"/>
                  </a:cubicBezTo>
                  <a:cubicBezTo>
                    <a:pt x="810" y="5396"/>
                    <a:pt x="1088" y="5471"/>
                    <a:pt x="1366" y="5471"/>
                  </a:cubicBezTo>
                  <a:cubicBezTo>
                    <a:pt x="1735" y="5471"/>
                    <a:pt x="2102" y="5337"/>
                    <a:pt x="2336" y="5071"/>
                  </a:cubicBezTo>
                  <a:lnTo>
                    <a:pt x="5546" y="1743"/>
                  </a:lnTo>
                  <a:cubicBezTo>
                    <a:pt x="5955" y="1277"/>
                    <a:pt x="5896" y="634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5588825" y="2068225"/>
              <a:ext cx="150325" cy="136800"/>
            </a:xfrm>
            <a:custGeom>
              <a:avLst/>
              <a:gdLst/>
              <a:ahLst/>
              <a:cxnLst/>
              <a:rect l="l" t="t" r="r" b="b"/>
              <a:pathLst>
                <a:path w="6013" h="5472" extrusionOk="0">
                  <a:moveTo>
                    <a:pt x="4608" y="1"/>
                  </a:moveTo>
                  <a:cubicBezTo>
                    <a:pt x="4249" y="1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117" y="4896"/>
                    <a:pt x="643" y="5246"/>
                  </a:cubicBezTo>
                  <a:cubicBezTo>
                    <a:pt x="868" y="5396"/>
                    <a:pt x="1136" y="5471"/>
                    <a:pt x="1405" y="5471"/>
                  </a:cubicBezTo>
                  <a:cubicBezTo>
                    <a:pt x="1765" y="5471"/>
                    <a:pt x="2127" y="5338"/>
                    <a:pt x="2394" y="5071"/>
                  </a:cubicBezTo>
                  <a:lnTo>
                    <a:pt x="5546" y="1744"/>
                  </a:lnTo>
                  <a:cubicBezTo>
                    <a:pt x="6013" y="1277"/>
                    <a:pt x="5896" y="635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601950" y="2077725"/>
              <a:ext cx="150350" cy="136650"/>
            </a:xfrm>
            <a:custGeom>
              <a:avLst/>
              <a:gdLst/>
              <a:ahLst/>
              <a:cxnLst/>
              <a:rect l="l" t="t" r="r" b="b"/>
              <a:pathLst>
                <a:path w="6014" h="5466" extrusionOk="0">
                  <a:moveTo>
                    <a:pt x="4630" y="0"/>
                  </a:moveTo>
                  <a:cubicBezTo>
                    <a:pt x="4266" y="0"/>
                    <a:pt x="3886" y="138"/>
                    <a:pt x="3620" y="371"/>
                  </a:cubicBezTo>
                  <a:lnTo>
                    <a:pt x="468" y="3757"/>
                  </a:lnTo>
                  <a:cubicBezTo>
                    <a:pt x="1" y="4165"/>
                    <a:pt x="118" y="4866"/>
                    <a:pt x="643" y="5216"/>
                  </a:cubicBezTo>
                  <a:cubicBezTo>
                    <a:pt x="863" y="5387"/>
                    <a:pt x="1123" y="5466"/>
                    <a:pt x="1386" y="5466"/>
                  </a:cubicBezTo>
                  <a:cubicBezTo>
                    <a:pt x="1752" y="5466"/>
                    <a:pt x="2122" y="5313"/>
                    <a:pt x="2394" y="5041"/>
                  </a:cubicBezTo>
                  <a:lnTo>
                    <a:pt x="5546" y="1714"/>
                  </a:lnTo>
                  <a:cubicBezTo>
                    <a:pt x="6013" y="1305"/>
                    <a:pt x="5955" y="605"/>
                    <a:pt x="5371" y="255"/>
                  </a:cubicBezTo>
                  <a:cubicBezTo>
                    <a:pt x="5170" y="79"/>
                    <a:pt x="4905" y="0"/>
                    <a:pt x="4630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389725" y="350475"/>
              <a:ext cx="3093650" cy="2835375"/>
            </a:xfrm>
            <a:custGeom>
              <a:avLst/>
              <a:gdLst/>
              <a:ahLst/>
              <a:cxnLst/>
              <a:rect l="l" t="t" r="r" b="b"/>
              <a:pathLst>
                <a:path w="123746" h="113415" extrusionOk="0">
                  <a:moveTo>
                    <a:pt x="77108" y="1"/>
                  </a:moveTo>
                  <a:lnTo>
                    <a:pt x="0" y="80727"/>
                  </a:lnTo>
                  <a:lnTo>
                    <a:pt x="46580" y="113414"/>
                  </a:lnTo>
                  <a:lnTo>
                    <a:pt x="123746" y="32688"/>
                  </a:lnTo>
                  <a:lnTo>
                    <a:pt x="77108" y="1"/>
                  </a:ln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291950" y="243075"/>
              <a:ext cx="3308175" cy="3034125"/>
            </a:xfrm>
            <a:custGeom>
              <a:avLst/>
              <a:gdLst/>
              <a:ahLst/>
              <a:cxnLst/>
              <a:rect l="l" t="t" r="r" b="b"/>
              <a:pathLst>
                <a:path w="132327" h="121365" extrusionOk="0">
                  <a:moveTo>
                    <a:pt x="87525" y="1243"/>
                  </a:moveTo>
                  <a:cubicBezTo>
                    <a:pt x="88698" y="1243"/>
                    <a:pt x="89870" y="1575"/>
                    <a:pt x="90825" y="2254"/>
                  </a:cubicBezTo>
                  <a:lnTo>
                    <a:pt x="128182" y="28404"/>
                  </a:lnTo>
                  <a:cubicBezTo>
                    <a:pt x="130400" y="29980"/>
                    <a:pt x="130692" y="32898"/>
                    <a:pt x="128824" y="34824"/>
                  </a:cubicBezTo>
                  <a:lnTo>
                    <a:pt x="48973" y="118411"/>
                  </a:lnTo>
                  <a:cubicBezTo>
                    <a:pt x="47910" y="119541"/>
                    <a:pt x="46373" y="120122"/>
                    <a:pt x="44826" y="120122"/>
                  </a:cubicBezTo>
                  <a:cubicBezTo>
                    <a:pt x="43657" y="120122"/>
                    <a:pt x="42482" y="119790"/>
                    <a:pt x="41502" y="119111"/>
                  </a:cubicBezTo>
                  <a:lnTo>
                    <a:pt x="4203" y="92903"/>
                  </a:lnTo>
                  <a:cubicBezTo>
                    <a:pt x="1927" y="91327"/>
                    <a:pt x="1635" y="88467"/>
                    <a:pt x="3503" y="86541"/>
                  </a:cubicBezTo>
                  <a:lnTo>
                    <a:pt x="83354" y="2954"/>
                  </a:lnTo>
                  <a:cubicBezTo>
                    <a:pt x="84417" y="1824"/>
                    <a:pt x="85973" y="1243"/>
                    <a:pt x="87525" y="1243"/>
                  </a:cubicBezTo>
                  <a:close/>
                  <a:moveTo>
                    <a:pt x="87572" y="1"/>
                  </a:moveTo>
                  <a:cubicBezTo>
                    <a:pt x="85593" y="1"/>
                    <a:pt x="83613" y="735"/>
                    <a:pt x="82244" y="2137"/>
                  </a:cubicBezTo>
                  <a:lnTo>
                    <a:pt x="2394" y="85723"/>
                  </a:lnTo>
                  <a:cubicBezTo>
                    <a:pt x="0" y="88233"/>
                    <a:pt x="409" y="91911"/>
                    <a:pt x="3269" y="93895"/>
                  </a:cubicBezTo>
                  <a:lnTo>
                    <a:pt x="40568" y="120104"/>
                  </a:lnTo>
                  <a:cubicBezTo>
                    <a:pt x="41792" y="120953"/>
                    <a:pt x="43273" y="121364"/>
                    <a:pt x="44754" y="121364"/>
                  </a:cubicBezTo>
                  <a:cubicBezTo>
                    <a:pt x="46734" y="121364"/>
                    <a:pt x="48714" y="120630"/>
                    <a:pt x="50082" y="119228"/>
                  </a:cubicBezTo>
                  <a:lnTo>
                    <a:pt x="129933" y="35641"/>
                  </a:lnTo>
                  <a:cubicBezTo>
                    <a:pt x="132326" y="33132"/>
                    <a:pt x="131976" y="29454"/>
                    <a:pt x="129116" y="27470"/>
                  </a:cubicBezTo>
                  <a:lnTo>
                    <a:pt x="91759" y="1261"/>
                  </a:lnTo>
                  <a:cubicBezTo>
                    <a:pt x="90535" y="412"/>
                    <a:pt x="89054" y="1"/>
                    <a:pt x="8757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312375" y="259425"/>
              <a:ext cx="3264400" cy="3004325"/>
            </a:xfrm>
            <a:custGeom>
              <a:avLst/>
              <a:gdLst/>
              <a:ahLst/>
              <a:cxnLst/>
              <a:rect l="l" t="t" r="r" b="b"/>
              <a:pathLst>
                <a:path w="130576" h="120173" extrusionOk="0">
                  <a:moveTo>
                    <a:pt x="86794" y="490"/>
                  </a:moveTo>
                  <a:cubicBezTo>
                    <a:pt x="87930" y="490"/>
                    <a:pt x="89064" y="812"/>
                    <a:pt x="90008" y="1483"/>
                  </a:cubicBezTo>
                  <a:lnTo>
                    <a:pt x="127482" y="27808"/>
                  </a:lnTo>
                  <a:cubicBezTo>
                    <a:pt x="129700" y="29326"/>
                    <a:pt x="129992" y="32186"/>
                    <a:pt x="128124" y="34112"/>
                  </a:cubicBezTo>
                  <a:lnTo>
                    <a:pt x="47923" y="118049"/>
                  </a:lnTo>
                  <a:cubicBezTo>
                    <a:pt x="46898" y="119140"/>
                    <a:pt x="45386" y="119706"/>
                    <a:pt x="43865" y="119706"/>
                  </a:cubicBezTo>
                  <a:cubicBezTo>
                    <a:pt x="42700" y="119706"/>
                    <a:pt x="41530" y="119374"/>
                    <a:pt x="40568" y="118691"/>
                  </a:cubicBezTo>
                  <a:lnTo>
                    <a:pt x="3094" y="92424"/>
                  </a:lnTo>
                  <a:cubicBezTo>
                    <a:pt x="876" y="90848"/>
                    <a:pt x="584" y="88046"/>
                    <a:pt x="2452" y="86120"/>
                  </a:cubicBezTo>
                  <a:lnTo>
                    <a:pt x="82653" y="2183"/>
                  </a:lnTo>
                  <a:cubicBezTo>
                    <a:pt x="83726" y="1077"/>
                    <a:pt x="85261" y="490"/>
                    <a:pt x="86794" y="490"/>
                  </a:cubicBezTo>
                  <a:close/>
                  <a:moveTo>
                    <a:pt x="86790" y="1"/>
                  </a:moveTo>
                  <a:cubicBezTo>
                    <a:pt x="85101" y="1"/>
                    <a:pt x="83415" y="630"/>
                    <a:pt x="82245" y="1833"/>
                  </a:cubicBezTo>
                  <a:lnTo>
                    <a:pt x="2044" y="85828"/>
                  </a:lnTo>
                  <a:cubicBezTo>
                    <a:pt x="1" y="87929"/>
                    <a:pt x="293" y="91081"/>
                    <a:pt x="2744" y="92774"/>
                  </a:cubicBezTo>
                  <a:lnTo>
                    <a:pt x="40218" y="119099"/>
                  </a:lnTo>
                  <a:cubicBezTo>
                    <a:pt x="41266" y="119823"/>
                    <a:pt x="42526" y="120173"/>
                    <a:pt x="43786" y="120173"/>
                  </a:cubicBezTo>
                  <a:cubicBezTo>
                    <a:pt x="45475" y="120173"/>
                    <a:pt x="47161" y="119544"/>
                    <a:pt x="48331" y="118341"/>
                  </a:cubicBezTo>
                  <a:lnTo>
                    <a:pt x="128532" y="34345"/>
                  </a:lnTo>
                  <a:cubicBezTo>
                    <a:pt x="130575" y="32244"/>
                    <a:pt x="130225" y="29150"/>
                    <a:pt x="127832" y="27399"/>
                  </a:cubicBezTo>
                  <a:lnTo>
                    <a:pt x="90358" y="1074"/>
                  </a:lnTo>
                  <a:cubicBezTo>
                    <a:pt x="89311" y="351"/>
                    <a:pt x="88050" y="1"/>
                    <a:pt x="8679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5686600" y="125102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74" y="0"/>
                  </a:moveTo>
                  <a:cubicBezTo>
                    <a:pt x="6655" y="0"/>
                    <a:pt x="4397" y="824"/>
                    <a:pt x="2802" y="2386"/>
                  </a:cubicBezTo>
                  <a:cubicBezTo>
                    <a:pt x="0" y="5130"/>
                    <a:pt x="292" y="9157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0"/>
                    <a:pt x="13542" y="1452"/>
                  </a:cubicBezTo>
                  <a:cubicBezTo>
                    <a:pt x="12210" y="472"/>
                    <a:pt x="10553" y="0"/>
                    <a:pt x="8874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4678250" y="1055025"/>
              <a:ext cx="423200" cy="321625"/>
            </a:xfrm>
            <a:custGeom>
              <a:avLst/>
              <a:gdLst/>
              <a:ahLst/>
              <a:cxnLst/>
              <a:rect l="l" t="t" r="r" b="b"/>
              <a:pathLst>
                <a:path w="16928" h="12865" extrusionOk="0">
                  <a:moveTo>
                    <a:pt x="8809" y="0"/>
                  </a:moveTo>
                  <a:cubicBezTo>
                    <a:pt x="6608" y="0"/>
                    <a:pt x="4388" y="819"/>
                    <a:pt x="2802" y="2405"/>
                  </a:cubicBezTo>
                  <a:cubicBezTo>
                    <a:pt x="0" y="5148"/>
                    <a:pt x="292" y="9176"/>
                    <a:pt x="3386" y="11394"/>
                  </a:cubicBezTo>
                  <a:cubicBezTo>
                    <a:pt x="4754" y="12382"/>
                    <a:pt x="6442" y="12864"/>
                    <a:pt x="8138" y="12864"/>
                  </a:cubicBezTo>
                  <a:cubicBezTo>
                    <a:pt x="10349" y="12864"/>
                    <a:pt x="12574" y="12045"/>
                    <a:pt x="14126" y="10460"/>
                  </a:cubicBezTo>
                  <a:cubicBezTo>
                    <a:pt x="16928" y="7716"/>
                    <a:pt x="16694" y="3689"/>
                    <a:pt x="13542" y="1471"/>
                  </a:cubicBezTo>
                  <a:cubicBezTo>
                    <a:pt x="12174" y="482"/>
                    <a:pt x="10497" y="0"/>
                    <a:pt x="8809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4986150" y="751225"/>
              <a:ext cx="423225" cy="322150"/>
            </a:xfrm>
            <a:custGeom>
              <a:avLst/>
              <a:gdLst/>
              <a:ahLst/>
              <a:cxnLst/>
              <a:rect l="l" t="t" r="r" b="b"/>
              <a:pathLst>
                <a:path w="16929" h="12886" extrusionOk="0">
                  <a:moveTo>
                    <a:pt x="8852" y="0"/>
                  </a:moveTo>
                  <a:cubicBezTo>
                    <a:pt x="6638" y="0"/>
                    <a:pt x="4398" y="820"/>
                    <a:pt x="2802" y="2416"/>
                  </a:cubicBezTo>
                  <a:cubicBezTo>
                    <a:pt x="1" y="5159"/>
                    <a:pt x="234" y="9187"/>
                    <a:pt x="3386" y="11463"/>
                  </a:cubicBezTo>
                  <a:cubicBezTo>
                    <a:pt x="4743" y="12418"/>
                    <a:pt x="6403" y="12886"/>
                    <a:pt x="8076" y="12886"/>
                  </a:cubicBezTo>
                  <a:cubicBezTo>
                    <a:pt x="10291" y="12886"/>
                    <a:pt x="12531" y="12066"/>
                    <a:pt x="14126" y="10471"/>
                  </a:cubicBezTo>
                  <a:cubicBezTo>
                    <a:pt x="16928" y="7727"/>
                    <a:pt x="16695" y="3700"/>
                    <a:pt x="13543" y="1423"/>
                  </a:cubicBezTo>
                  <a:cubicBezTo>
                    <a:pt x="12186" y="469"/>
                    <a:pt x="10526" y="0"/>
                    <a:pt x="8852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5381600" y="1547925"/>
              <a:ext cx="427600" cy="327375"/>
            </a:xfrm>
            <a:custGeom>
              <a:avLst/>
              <a:gdLst/>
              <a:ahLst/>
              <a:cxnLst/>
              <a:rect l="l" t="t" r="r" b="b"/>
              <a:pathLst>
                <a:path w="17104" h="13095" extrusionOk="0">
                  <a:moveTo>
                    <a:pt x="9088" y="1"/>
                  </a:moveTo>
                  <a:cubicBezTo>
                    <a:pt x="6822" y="1"/>
                    <a:pt x="4511" y="860"/>
                    <a:pt x="2861" y="2476"/>
                  </a:cubicBezTo>
                  <a:cubicBezTo>
                    <a:pt x="1" y="5336"/>
                    <a:pt x="176" y="9422"/>
                    <a:pt x="3328" y="11699"/>
                  </a:cubicBezTo>
                  <a:cubicBezTo>
                    <a:pt x="4661" y="12636"/>
                    <a:pt x="6296" y="13094"/>
                    <a:pt x="7960" y="13094"/>
                  </a:cubicBezTo>
                  <a:cubicBezTo>
                    <a:pt x="10232" y="13094"/>
                    <a:pt x="12559" y="12241"/>
                    <a:pt x="14243" y="10590"/>
                  </a:cubicBezTo>
                  <a:cubicBezTo>
                    <a:pt x="17104" y="7730"/>
                    <a:pt x="16870" y="3644"/>
                    <a:pt x="13718" y="1426"/>
                  </a:cubicBezTo>
                  <a:cubicBezTo>
                    <a:pt x="12385" y="463"/>
                    <a:pt x="10748" y="1"/>
                    <a:pt x="908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330550" y="997100"/>
              <a:ext cx="424650" cy="321550"/>
            </a:xfrm>
            <a:custGeom>
              <a:avLst/>
              <a:gdLst/>
              <a:ahLst/>
              <a:cxnLst/>
              <a:rect l="l" t="t" r="r" b="b"/>
              <a:pathLst>
                <a:path w="16986" h="12862" extrusionOk="0">
                  <a:moveTo>
                    <a:pt x="8849" y="1"/>
                  </a:moveTo>
                  <a:cubicBezTo>
                    <a:pt x="6635" y="1"/>
                    <a:pt x="4397" y="825"/>
                    <a:pt x="2802" y="2387"/>
                  </a:cubicBezTo>
                  <a:cubicBezTo>
                    <a:pt x="0" y="5130"/>
                    <a:pt x="292" y="9216"/>
                    <a:pt x="3386" y="11434"/>
                  </a:cubicBezTo>
                  <a:cubicBezTo>
                    <a:pt x="4749" y="12394"/>
                    <a:pt x="6430" y="12862"/>
                    <a:pt x="8124" y="12862"/>
                  </a:cubicBezTo>
                  <a:cubicBezTo>
                    <a:pt x="10347" y="12862"/>
                    <a:pt x="12594" y="12057"/>
                    <a:pt x="14184" y="10500"/>
                  </a:cubicBezTo>
                  <a:cubicBezTo>
                    <a:pt x="16986" y="7699"/>
                    <a:pt x="16694" y="3671"/>
                    <a:pt x="13542" y="1453"/>
                  </a:cubicBezTo>
                  <a:cubicBezTo>
                    <a:pt x="12184" y="472"/>
                    <a:pt x="10524" y="1"/>
                    <a:pt x="8849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22625" y="130062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2" y="12389"/>
                    <a:pt x="6461" y="12857"/>
                    <a:pt x="8135" y="12857"/>
                  </a:cubicBezTo>
                  <a:cubicBezTo>
                    <a:pt x="10350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062025" y="187557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776" y="12389"/>
                    <a:pt x="6433" y="12857"/>
                    <a:pt x="8111" y="12857"/>
                  </a:cubicBezTo>
                  <a:cubicBezTo>
                    <a:pt x="10331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4053675" y="1679325"/>
              <a:ext cx="423225" cy="321425"/>
            </a:xfrm>
            <a:custGeom>
              <a:avLst/>
              <a:gdLst/>
              <a:ahLst/>
              <a:cxnLst/>
              <a:rect l="l" t="t" r="r" b="b"/>
              <a:pathLst>
                <a:path w="16929" h="12857" extrusionOk="0">
                  <a:moveTo>
                    <a:pt x="8853" y="0"/>
                  </a:moveTo>
                  <a:cubicBezTo>
                    <a:pt x="6638" y="0"/>
                    <a:pt x="4398" y="819"/>
                    <a:pt x="2803" y="2415"/>
                  </a:cubicBezTo>
                  <a:cubicBezTo>
                    <a:pt x="1" y="5159"/>
                    <a:pt x="293" y="9186"/>
                    <a:pt x="3445" y="11404"/>
                  </a:cubicBezTo>
                  <a:cubicBezTo>
                    <a:pt x="4777" y="12385"/>
                    <a:pt x="6434" y="12856"/>
                    <a:pt x="8113" y="12856"/>
                  </a:cubicBezTo>
                  <a:cubicBezTo>
                    <a:pt x="10332" y="12856"/>
                    <a:pt x="12590" y="12032"/>
                    <a:pt x="14185" y="10470"/>
                  </a:cubicBezTo>
                  <a:cubicBezTo>
                    <a:pt x="16928" y="7727"/>
                    <a:pt x="16695" y="3699"/>
                    <a:pt x="13543" y="1423"/>
                  </a:cubicBezTo>
                  <a:cubicBezTo>
                    <a:pt x="12186" y="468"/>
                    <a:pt x="10526" y="0"/>
                    <a:pt x="8853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4361600" y="1375775"/>
              <a:ext cx="423200" cy="321900"/>
            </a:xfrm>
            <a:custGeom>
              <a:avLst/>
              <a:gdLst/>
              <a:ahLst/>
              <a:cxnLst/>
              <a:rect l="l" t="t" r="r" b="b"/>
              <a:pathLst>
                <a:path w="16928" h="12876" extrusionOk="0">
                  <a:moveTo>
                    <a:pt x="8852" y="1"/>
                  </a:moveTo>
                  <a:cubicBezTo>
                    <a:pt x="6637" y="1"/>
                    <a:pt x="4398" y="820"/>
                    <a:pt x="2802" y="2416"/>
                  </a:cubicBezTo>
                  <a:cubicBezTo>
                    <a:pt x="0" y="5160"/>
                    <a:pt x="234" y="9187"/>
                    <a:pt x="3386" y="11405"/>
                  </a:cubicBezTo>
                  <a:cubicBezTo>
                    <a:pt x="4754" y="12394"/>
                    <a:pt x="6431" y="12876"/>
                    <a:pt x="8119" y="12876"/>
                  </a:cubicBezTo>
                  <a:cubicBezTo>
                    <a:pt x="10320" y="12876"/>
                    <a:pt x="12540" y="12057"/>
                    <a:pt x="14126" y="10471"/>
                  </a:cubicBezTo>
                  <a:cubicBezTo>
                    <a:pt x="16927" y="7728"/>
                    <a:pt x="16694" y="3700"/>
                    <a:pt x="13542" y="1424"/>
                  </a:cubicBezTo>
                  <a:cubicBezTo>
                    <a:pt x="12185" y="469"/>
                    <a:pt x="10526" y="1"/>
                    <a:pt x="885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4757050" y="2172500"/>
              <a:ext cx="427575" cy="326625"/>
            </a:xfrm>
            <a:custGeom>
              <a:avLst/>
              <a:gdLst/>
              <a:ahLst/>
              <a:cxnLst/>
              <a:rect l="l" t="t" r="r" b="b"/>
              <a:pathLst>
                <a:path w="17103" h="13065" extrusionOk="0">
                  <a:moveTo>
                    <a:pt x="9112" y="1"/>
                  </a:moveTo>
                  <a:cubicBezTo>
                    <a:pt x="6841" y="1"/>
                    <a:pt x="4511" y="859"/>
                    <a:pt x="2861" y="2476"/>
                  </a:cubicBezTo>
                  <a:cubicBezTo>
                    <a:pt x="0" y="5336"/>
                    <a:pt x="176" y="9422"/>
                    <a:pt x="3328" y="11640"/>
                  </a:cubicBezTo>
                  <a:cubicBezTo>
                    <a:pt x="4661" y="12603"/>
                    <a:pt x="6297" y="13065"/>
                    <a:pt x="7962" y="13065"/>
                  </a:cubicBezTo>
                  <a:cubicBezTo>
                    <a:pt x="10234" y="13065"/>
                    <a:pt x="12559" y="12206"/>
                    <a:pt x="14243" y="10589"/>
                  </a:cubicBezTo>
                  <a:cubicBezTo>
                    <a:pt x="17103" y="7729"/>
                    <a:pt x="16870" y="3643"/>
                    <a:pt x="13717" y="1425"/>
                  </a:cubicBezTo>
                  <a:cubicBezTo>
                    <a:pt x="12409" y="462"/>
                    <a:pt x="10776" y="1"/>
                    <a:pt x="911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705975" y="162167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0"/>
                  </a:moveTo>
                  <a:cubicBezTo>
                    <a:pt x="6636" y="0"/>
                    <a:pt x="4397" y="825"/>
                    <a:pt x="2802" y="2386"/>
                  </a:cubicBezTo>
                  <a:cubicBezTo>
                    <a:pt x="0" y="5130"/>
                    <a:pt x="292" y="9216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1"/>
                    <a:pt x="13542" y="1452"/>
                  </a:cubicBezTo>
                  <a:cubicBezTo>
                    <a:pt x="12185" y="472"/>
                    <a:pt x="10524" y="0"/>
                    <a:pt x="8850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599850" y="2267675"/>
              <a:ext cx="976275" cy="708425"/>
            </a:xfrm>
            <a:custGeom>
              <a:avLst/>
              <a:gdLst/>
              <a:ahLst/>
              <a:cxnLst/>
              <a:rect l="l" t="t" r="r" b="b"/>
              <a:pathLst>
                <a:path w="39051" h="28337" extrusionOk="0">
                  <a:moveTo>
                    <a:pt x="3703" y="1"/>
                  </a:moveTo>
                  <a:cubicBezTo>
                    <a:pt x="2809" y="1"/>
                    <a:pt x="1922" y="358"/>
                    <a:pt x="1285" y="1062"/>
                  </a:cubicBezTo>
                  <a:cubicBezTo>
                    <a:pt x="1" y="2405"/>
                    <a:pt x="234" y="4447"/>
                    <a:pt x="1752" y="5557"/>
                  </a:cubicBezTo>
                  <a:lnTo>
                    <a:pt x="33447" y="27737"/>
                  </a:lnTo>
                  <a:cubicBezTo>
                    <a:pt x="34000" y="28140"/>
                    <a:pt x="34673" y="28336"/>
                    <a:pt x="35347" y="28336"/>
                  </a:cubicBezTo>
                  <a:cubicBezTo>
                    <a:pt x="36239" y="28336"/>
                    <a:pt x="37135" y="27993"/>
                    <a:pt x="37766" y="27329"/>
                  </a:cubicBezTo>
                  <a:cubicBezTo>
                    <a:pt x="39051" y="25986"/>
                    <a:pt x="38817" y="23885"/>
                    <a:pt x="37299" y="22834"/>
                  </a:cubicBezTo>
                  <a:lnTo>
                    <a:pt x="5604" y="595"/>
                  </a:lnTo>
                  <a:cubicBezTo>
                    <a:pt x="5033" y="197"/>
                    <a:pt x="4366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515875" y="1573100"/>
              <a:ext cx="582250" cy="615975"/>
            </a:xfrm>
            <a:custGeom>
              <a:avLst/>
              <a:gdLst/>
              <a:ahLst/>
              <a:cxnLst/>
              <a:rect l="l" t="t" r="r" b="b"/>
              <a:pathLst>
                <a:path w="23290" h="24639" extrusionOk="0">
                  <a:moveTo>
                    <a:pt x="4604" y="1"/>
                  </a:moveTo>
                  <a:cubicBezTo>
                    <a:pt x="4223" y="1"/>
                    <a:pt x="3836" y="57"/>
                    <a:pt x="3444" y="185"/>
                  </a:cubicBezTo>
                  <a:cubicBezTo>
                    <a:pt x="1810" y="710"/>
                    <a:pt x="876" y="2403"/>
                    <a:pt x="584" y="4096"/>
                  </a:cubicBezTo>
                  <a:cubicBezTo>
                    <a:pt x="0" y="7131"/>
                    <a:pt x="1109" y="10342"/>
                    <a:pt x="3035" y="12735"/>
                  </a:cubicBezTo>
                  <a:cubicBezTo>
                    <a:pt x="5020" y="15303"/>
                    <a:pt x="7997" y="16704"/>
                    <a:pt x="10565" y="18572"/>
                  </a:cubicBezTo>
                  <a:cubicBezTo>
                    <a:pt x="10624" y="18572"/>
                    <a:pt x="10682" y="18630"/>
                    <a:pt x="10682" y="18689"/>
                  </a:cubicBezTo>
                  <a:cubicBezTo>
                    <a:pt x="10740" y="18805"/>
                    <a:pt x="10682" y="18922"/>
                    <a:pt x="10624" y="19039"/>
                  </a:cubicBezTo>
                  <a:cubicBezTo>
                    <a:pt x="10098" y="20031"/>
                    <a:pt x="7997" y="23183"/>
                    <a:pt x="7355" y="24117"/>
                  </a:cubicBezTo>
                  <a:cubicBezTo>
                    <a:pt x="7073" y="24499"/>
                    <a:pt x="7124" y="24638"/>
                    <a:pt x="7373" y="24638"/>
                  </a:cubicBezTo>
                  <a:cubicBezTo>
                    <a:pt x="7848" y="24638"/>
                    <a:pt x="9045" y="24131"/>
                    <a:pt x="10040" y="23825"/>
                  </a:cubicBezTo>
                  <a:cubicBezTo>
                    <a:pt x="10653" y="23630"/>
                    <a:pt x="11160" y="23555"/>
                    <a:pt x="11668" y="23555"/>
                  </a:cubicBezTo>
                  <a:cubicBezTo>
                    <a:pt x="12224" y="23555"/>
                    <a:pt x="12782" y="23645"/>
                    <a:pt x="13484" y="23767"/>
                  </a:cubicBezTo>
                  <a:cubicBezTo>
                    <a:pt x="13710" y="23806"/>
                    <a:pt x="13955" y="23824"/>
                    <a:pt x="14212" y="23824"/>
                  </a:cubicBezTo>
                  <a:cubicBezTo>
                    <a:pt x="15873" y="23824"/>
                    <a:pt x="18049" y="23066"/>
                    <a:pt x="19262" y="22308"/>
                  </a:cubicBezTo>
                  <a:cubicBezTo>
                    <a:pt x="20080" y="21782"/>
                    <a:pt x="20780" y="21140"/>
                    <a:pt x="21189" y="20265"/>
                  </a:cubicBezTo>
                  <a:cubicBezTo>
                    <a:pt x="22531" y="17288"/>
                    <a:pt x="23290" y="12151"/>
                    <a:pt x="20955" y="9524"/>
                  </a:cubicBezTo>
                  <a:cubicBezTo>
                    <a:pt x="20371" y="8882"/>
                    <a:pt x="19729" y="8357"/>
                    <a:pt x="19029" y="7890"/>
                  </a:cubicBezTo>
                  <a:cubicBezTo>
                    <a:pt x="18737" y="7657"/>
                    <a:pt x="18387" y="7481"/>
                    <a:pt x="18095" y="7248"/>
                  </a:cubicBezTo>
                  <a:cubicBezTo>
                    <a:pt x="15527" y="5614"/>
                    <a:pt x="12900" y="4038"/>
                    <a:pt x="10215" y="2578"/>
                  </a:cubicBezTo>
                  <a:cubicBezTo>
                    <a:pt x="8541" y="1643"/>
                    <a:pt x="6659" y="1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5048900" y="2065575"/>
              <a:ext cx="726750" cy="512875"/>
            </a:xfrm>
            <a:custGeom>
              <a:avLst/>
              <a:gdLst/>
              <a:ahLst/>
              <a:cxnLst/>
              <a:rect l="l" t="t" r="r" b="b"/>
              <a:pathLst>
                <a:path w="29070" h="20515" extrusionOk="0">
                  <a:moveTo>
                    <a:pt x="3746" y="0"/>
                  </a:moveTo>
                  <a:cubicBezTo>
                    <a:pt x="3503" y="0"/>
                    <a:pt x="3264" y="28"/>
                    <a:pt x="3036" y="99"/>
                  </a:cubicBezTo>
                  <a:cubicBezTo>
                    <a:pt x="2219" y="390"/>
                    <a:pt x="1635" y="1208"/>
                    <a:pt x="1226" y="2025"/>
                  </a:cubicBezTo>
                  <a:cubicBezTo>
                    <a:pt x="1" y="4885"/>
                    <a:pt x="1051" y="8329"/>
                    <a:pt x="3094" y="10722"/>
                  </a:cubicBezTo>
                  <a:cubicBezTo>
                    <a:pt x="5137" y="13115"/>
                    <a:pt x="7997" y="14574"/>
                    <a:pt x="10857" y="15859"/>
                  </a:cubicBezTo>
                  <a:cubicBezTo>
                    <a:pt x="13834" y="17143"/>
                    <a:pt x="17687" y="18719"/>
                    <a:pt x="18095" y="20178"/>
                  </a:cubicBezTo>
                  <a:cubicBezTo>
                    <a:pt x="18163" y="20415"/>
                    <a:pt x="18283" y="20515"/>
                    <a:pt x="18439" y="20515"/>
                  </a:cubicBezTo>
                  <a:cubicBezTo>
                    <a:pt x="19090" y="20515"/>
                    <a:pt x="20366" y="18783"/>
                    <a:pt x="21072" y="18077"/>
                  </a:cubicBezTo>
                  <a:cubicBezTo>
                    <a:pt x="23757" y="15508"/>
                    <a:pt x="29069" y="9088"/>
                    <a:pt x="24691" y="5702"/>
                  </a:cubicBezTo>
                  <a:cubicBezTo>
                    <a:pt x="22415" y="4009"/>
                    <a:pt x="18095" y="3659"/>
                    <a:pt x="15410" y="2959"/>
                  </a:cubicBezTo>
                  <a:cubicBezTo>
                    <a:pt x="14009" y="2550"/>
                    <a:pt x="12609" y="2200"/>
                    <a:pt x="11208" y="1850"/>
                  </a:cubicBezTo>
                  <a:cubicBezTo>
                    <a:pt x="9281" y="1324"/>
                    <a:pt x="7355" y="799"/>
                    <a:pt x="5429" y="274"/>
                  </a:cubicBezTo>
                  <a:cubicBezTo>
                    <a:pt x="4899" y="151"/>
                    <a:pt x="4311" y="0"/>
                    <a:pt x="3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790600" y="2486175"/>
              <a:ext cx="605625" cy="521700"/>
            </a:xfrm>
            <a:custGeom>
              <a:avLst/>
              <a:gdLst/>
              <a:ahLst/>
              <a:cxnLst/>
              <a:rect l="l" t="t" r="r" b="b"/>
              <a:pathLst>
                <a:path w="24225" h="20868" extrusionOk="0">
                  <a:moveTo>
                    <a:pt x="6928" y="0"/>
                  </a:moveTo>
                  <a:cubicBezTo>
                    <a:pt x="3691" y="0"/>
                    <a:pt x="59" y="1196"/>
                    <a:pt x="59" y="5105"/>
                  </a:cubicBezTo>
                  <a:cubicBezTo>
                    <a:pt x="1" y="6856"/>
                    <a:pt x="1052" y="8432"/>
                    <a:pt x="2336" y="9541"/>
                  </a:cubicBezTo>
                  <a:cubicBezTo>
                    <a:pt x="3678" y="10650"/>
                    <a:pt x="5313" y="11351"/>
                    <a:pt x="6889" y="12051"/>
                  </a:cubicBezTo>
                  <a:cubicBezTo>
                    <a:pt x="8873" y="12927"/>
                    <a:pt x="11967" y="13510"/>
                    <a:pt x="13309" y="15320"/>
                  </a:cubicBezTo>
                  <a:cubicBezTo>
                    <a:pt x="15002" y="17480"/>
                    <a:pt x="15119" y="20632"/>
                    <a:pt x="18621" y="20865"/>
                  </a:cubicBezTo>
                  <a:cubicBezTo>
                    <a:pt x="18664" y="20866"/>
                    <a:pt x="18707" y="20867"/>
                    <a:pt x="18749" y="20867"/>
                  </a:cubicBezTo>
                  <a:cubicBezTo>
                    <a:pt x="20569" y="20867"/>
                    <a:pt x="22260" y="19660"/>
                    <a:pt x="23116" y="18063"/>
                  </a:cubicBezTo>
                  <a:cubicBezTo>
                    <a:pt x="23991" y="16429"/>
                    <a:pt x="24225" y="14503"/>
                    <a:pt x="24166" y="12693"/>
                  </a:cubicBezTo>
                  <a:cubicBezTo>
                    <a:pt x="24166" y="9950"/>
                    <a:pt x="23699" y="7206"/>
                    <a:pt x="22415" y="4813"/>
                  </a:cubicBezTo>
                  <a:cubicBezTo>
                    <a:pt x="21014" y="2303"/>
                    <a:pt x="14885" y="1194"/>
                    <a:pt x="12317" y="727"/>
                  </a:cubicBezTo>
                  <a:cubicBezTo>
                    <a:pt x="11208" y="494"/>
                    <a:pt x="10041" y="319"/>
                    <a:pt x="8873" y="144"/>
                  </a:cubicBezTo>
                  <a:cubicBezTo>
                    <a:pt x="8267" y="53"/>
                    <a:pt x="7606" y="0"/>
                    <a:pt x="6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399525" y="1926650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1"/>
                  </a:moveTo>
                  <a:cubicBezTo>
                    <a:pt x="6636" y="1"/>
                    <a:pt x="4398" y="825"/>
                    <a:pt x="2802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8" y="12394"/>
                    <a:pt x="6478" y="12862"/>
                    <a:pt x="8160" y="12862"/>
                  </a:cubicBezTo>
                  <a:cubicBezTo>
                    <a:pt x="10366" y="12862"/>
                    <a:pt x="12595" y="12057"/>
                    <a:pt x="14185" y="10500"/>
                  </a:cubicBezTo>
                  <a:cubicBezTo>
                    <a:pt x="16986" y="7699"/>
                    <a:pt x="16695" y="3671"/>
                    <a:pt x="13543" y="1453"/>
                  </a:cubicBezTo>
                  <a:cubicBezTo>
                    <a:pt x="12185" y="472"/>
                    <a:pt x="10524" y="1"/>
                    <a:pt x="88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4049300" y="835775"/>
              <a:ext cx="1195175" cy="648150"/>
            </a:xfrm>
            <a:custGeom>
              <a:avLst/>
              <a:gdLst/>
              <a:ahLst/>
              <a:cxnLst/>
              <a:rect l="l" t="t" r="r" b="b"/>
              <a:pathLst>
                <a:path w="47807" h="25926" extrusionOk="0">
                  <a:moveTo>
                    <a:pt x="24670" y="0"/>
                  </a:moveTo>
                  <a:cubicBezTo>
                    <a:pt x="23443" y="0"/>
                    <a:pt x="22235" y="154"/>
                    <a:pt x="21073" y="610"/>
                  </a:cubicBezTo>
                  <a:cubicBezTo>
                    <a:pt x="17804" y="1952"/>
                    <a:pt x="14477" y="3003"/>
                    <a:pt x="11208" y="4462"/>
                  </a:cubicBezTo>
                  <a:cubicBezTo>
                    <a:pt x="8348" y="5746"/>
                    <a:pt x="4962" y="6972"/>
                    <a:pt x="2336" y="8781"/>
                  </a:cubicBezTo>
                  <a:cubicBezTo>
                    <a:pt x="1" y="10416"/>
                    <a:pt x="1168" y="14210"/>
                    <a:pt x="1694" y="16545"/>
                  </a:cubicBezTo>
                  <a:cubicBezTo>
                    <a:pt x="2336" y="19580"/>
                    <a:pt x="3386" y="22440"/>
                    <a:pt x="4904" y="25125"/>
                  </a:cubicBezTo>
                  <a:cubicBezTo>
                    <a:pt x="5021" y="25417"/>
                    <a:pt x="5254" y="25767"/>
                    <a:pt x="5546" y="25884"/>
                  </a:cubicBezTo>
                  <a:cubicBezTo>
                    <a:pt x="5623" y="25913"/>
                    <a:pt x="5702" y="25926"/>
                    <a:pt x="5781" y="25926"/>
                  </a:cubicBezTo>
                  <a:cubicBezTo>
                    <a:pt x="6181" y="25926"/>
                    <a:pt x="6596" y="25593"/>
                    <a:pt x="6888" y="25300"/>
                  </a:cubicBezTo>
                  <a:cubicBezTo>
                    <a:pt x="8114" y="24133"/>
                    <a:pt x="9340" y="23082"/>
                    <a:pt x="10683" y="22032"/>
                  </a:cubicBezTo>
                  <a:cubicBezTo>
                    <a:pt x="13017" y="20164"/>
                    <a:pt x="15644" y="18296"/>
                    <a:pt x="18387" y="16953"/>
                  </a:cubicBezTo>
                  <a:cubicBezTo>
                    <a:pt x="20080" y="16136"/>
                    <a:pt x="22824" y="14794"/>
                    <a:pt x="24750" y="14794"/>
                  </a:cubicBezTo>
                  <a:cubicBezTo>
                    <a:pt x="25742" y="14794"/>
                    <a:pt x="26734" y="15202"/>
                    <a:pt x="27727" y="15436"/>
                  </a:cubicBezTo>
                  <a:cubicBezTo>
                    <a:pt x="29315" y="15903"/>
                    <a:pt x="30976" y="16131"/>
                    <a:pt x="32641" y="16131"/>
                  </a:cubicBezTo>
                  <a:cubicBezTo>
                    <a:pt x="36176" y="16131"/>
                    <a:pt x="39733" y="15104"/>
                    <a:pt x="42670" y="13159"/>
                  </a:cubicBezTo>
                  <a:cubicBezTo>
                    <a:pt x="44362" y="11992"/>
                    <a:pt x="45880" y="10533"/>
                    <a:pt x="46756" y="8665"/>
                  </a:cubicBezTo>
                  <a:cubicBezTo>
                    <a:pt x="47631" y="6797"/>
                    <a:pt x="47806" y="4462"/>
                    <a:pt x="46756" y="2711"/>
                  </a:cubicBezTo>
                  <a:cubicBezTo>
                    <a:pt x="45664" y="732"/>
                    <a:pt x="43935" y="209"/>
                    <a:pt x="42056" y="209"/>
                  </a:cubicBezTo>
                  <a:cubicBezTo>
                    <a:pt x="40721" y="209"/>
                    <a:pt x="39310" y="474"/>
                    <a:pt x="38000" y="668"/>
                  </a:cubicBezTo>
                  <a:cubicBezTo>
                    <a:pt x="37077" y="797"/>
                    <a:pt x="36155" y="847"/>
                    <a:pt x="35232" y="847"/>
                  </a:cubicBezTo>
                  <a:cubicBezTo>
                    <a:pt x="33645" y="847"/>
                    <a:pt x="32058" y="699"/>
                    <a:pt x="30470" y="551"/>
                  </a:cubicBezTo>
                  <a:cubicBezTo>
                    <a:pt x="28549" y="373"/>
                    <a:pt x="26585" y="0"/>
                    <a:pt x="246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5323250" y="2462025"/>
              <a:ext cx="147400" cy="48175"/>
            </a:xfrm>
            <a:custGeom>
              <a:avLst/>
              <a:gdLst/>
              <a:ahLst/>
              <a:cxnLst/>
              <a:rect l="l" t="t" r="r" b="b"/>
              <a:pathLst>
                <a:path w="5896" h="1927" fill="none" extrusionOk="0">
                  <a:moveTo>
                    <a:pt x="0" y="1"/>
                  </a:moveTo>
                  <a:cubicBezTo>
                    <a:pt x="2043" y="993"/>
                    <a:pt x="3678" y="1460"/>
                    <a:pt x="5896" y="1927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5078075" y="2100125"/>
              <a:ext cx="233525" cy="131375"/>
            </a:xfrm>
            <a:custGeom>
              <a:avLst/>
              <a:gdLst/>
              <a:ahLst/>
              <a:cxnLst/>
              <a:rect l="l" t="t" r="r" b="b"/>
              <a:pathLst>
                <a:path w="9341" h="5255" fill="none" extrusionOk="0">
                  <a:moveTo>
                    <a:pt x="468" y="1"/>
                  </a:moveTo>
                  <a:cubicBezTo>
                    <a:pt x="1" y="760"/>
                    <a:pt x="526" y="1927"/>
                    <a:pt x="1052" y="2627"/>
                  </a:cubicBezTo>
                  <a:cubicBezTo>
                    <a:pt x="1577" y="3386"/>
                    <a:pt x="2394" y="3853"/>
                    <a:pt x="3211" y="4203"/>
                  </a:cubicBezTo>
                  <a:cubicBezTo>
                    <a:pt x="3270" y="4203"/>
                    <a:pt x="3270" y="4203"/>
                    <a:pt x="3270" y="4203"/>
                  </a:cubicBezTo>
                  <a:cubicBezTo>
                    <a:pt x="5546" y="5254"/>
                    <a:pt x="8290" y="4028"/>
                    <a:pt x="9048" y="1635"/>
                  </a:cubicBezTo>
                  <a:cubicBezTo>
                    <a:pt x="9165" y="1285"/>
                    <a:pt x="9282" y="935"/>
                    <a:pt x="9340" y="58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888375" y="2516025"/>
              <a:ext cx="186825" cy="119675"/>
            </a:xfrm>
            <a:custGeom>
              <a:avLst/>
              <a:gdLst/>
              <a:ahLst/>
              <a:cxnLst/>
              <a:rect l="l" t="t" r="r" b="b"/>
              <a:pathLst>
                <a:path w="7473" h="4787" fill="none" extrusionOk="0">
                  <a:moveTo>
                    <a:pt x="7414" y="0"/>
                  </a:moveTo>
                  <a:cubicBezTo>
                    <a:pt x="7472" y="1751"/>
                    <a:pt x="6363" y="3444"/>
                    <a:pt x="4787" y="4145"/>
                  </a:cubicBezTo>
                  <a:cubicBezTo>
                    <a:pt x="3153" y="4787"/>
                    <a:pt x="1168" y="4320"/>
                    <a:pt x="1" y="3036"/>
                  </a:cubicBezTo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583000" y="1621500"/>
              <a:ext cx="221825" cy="108000"/>
            </a:xfrm>
            <a:custGeom>
              <a:avLst/>
              <a:gdLst/>
              <a:ahLst/>
              <a:cxnLst/>
              <a:rect l="l" t="t" r="r" b="b"/>
              <a:pathLst>
                <a:path w="8873" h="4320" fill="none" extrusionOk="0">
                  <a:moveTo>
                    <a:pt x="8872" y="1810"/>
                  </a:moveTo>
                  <a:cubicBezTo>
                    <a:pt x="8581" y="3094"/>
                    <a:pt x="7355" y="4028"/>
                    <a:pt x="6071" y="4203"/>
                  </a:cubicBezTo>
                  <a:cubicBezTo>
                    <a:pt x="4786" y="4320"/>
                    <a:pt x="3502" y="3794"/>
                    <a:pt x="2452" y="2977"/>
                  </a:cubicBezTo>
                  <a:cubicBezTo>
                    <a:pt x="1459" y="2218"/>
                    <a:pt x="701" y="1109"/>
                    <a:pt x="0" y="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709950" y="1990675"/>
              <a:ext cx="122600" cy="70075"/>
            </a:xfrm>
            <a:custGeom>
              <a:avLst/>
              <a:gdLst/>
              <a:ahLst/>
              <a:cxnLst/>
              <a:rect l="l" t="t" r="r" b="b"/>
              <a:pathLst>
                <a:path w="4904" h="2803" fill="none" extrusionOk="0">
                  <a:moveTo>
                    <a:pt x="0" y="1"/>
                  </a:moveTo>
                  <a:cubicBezTo>
                    <a:pt x="1576" y="1052"/>
                    <a:pt x="3211" y="1986"/>
                    <a:pt x="4903" y="2803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515875" y="1557275"/>
              <a:ext cx="563300" cy="869750"/>
            </a:xfrm>
            <a:custGeom>
              <a:avLst/>
              <a:gdLst/>
              <a:ahLst/>
              <a:cxnLst/>
              <a:rect l="l" t="t" r="r" b="b"/>
              <a:pathLst>
                <a:path w="22532" h="34790" fill="none" extrusionOk="0">
                  <a:moveTo>
                    <a:pt x="8931" y="34790"/>
                  </a:moveTo>
                  <a:cubicBezTo>
                    <a:pt x="9223" y="34790"/>
                    <a:pt x="9456" y="34790"/>
                    <a:pt x="9748" y="34731"/>
                  </a:cubicBezTo>
                  <a:cubicBezTo>
                    <a:pt x="11616" y="34615"/>
                    <a:pt x="13484" y="34264"/>
                    <a:pt x="15293" y="33739"/>
                  </a:cubicBezTo>
                  <a:cubicBezTo>
                    <a:pt x="19029" y="32688"/>
                    <a:pt x="20138" y="27960"/>
                    <a:pt x="20955" y="24633"/>
                  </a:cubicBezTo>
                  <a:cubicBezTo>
                    <a:pt x="21772" y="21365"/>
                    <a:pt x="22531" y="18037"/>
                    <a:pt x="22473" y="14652"/>
                  </a:cubicBezTo>
                  <a:cubicBezTo>
                    <a:pt x="22473" y="14477"/>
                    <a:pt x="22414" y="14302"/>
                    <a:pt x="22414" y="14185"/>
                  </a:cubicBezTo>
                  <a:cubicBezTo>
                    <a:pt x="22414" y="14068"/>
                    <a:pt x="22414" y="13951"/>
                    <a:pt x="22356" y="13835"/>
                  </a:cubicBezTo>
                  <a:lnTo>
                    <a:pt x="22356" y="13776"/>
                  </a:lnTo>
                  <a:cubicBezTo>
                    <a:pt x="22239" y="12375"/>
                    <a:pt x="21772" y="11091"/>
                    <a:pt x="20955" y="10157"/>
                  </a:cubicBezTo>
                  <a:cubicBezTo>
                    <a:pt x="20663" y="9866"/>
                    <a:pt x="20371" y="9574"/>
                    <a:pt x="20080" y="9282"/>
                  </a:cubicBezTo>
                  <a:cubicBezTo>
                    <a:pt x="17161" y="6830"/>
                    <a:pt x="13542" y="5079"/>
                    <a:pt x="10215" y="3211"/>
                  </a:cubicBezTo>
                  <a:cubicBezTo>
                    <a:pt x="8172" y="2102"/>
                    <a:pt x="5954" y="1"/>
                    <a:pt x="3444" y="818"/>
                  </a:cubicBezTo>
                  <a:cubicBezTo>
                    <a:pt x="1810" y="1343"/>
                    <a:pt x="876" y="3036"/>
                    <a:pt x="525" y="4729"/>
                  </a:cubicBezTo>
                  <a:cubicBezTo>
                    <a:pt x="0" y="7764"/>
                    <a:pt x="1109" y="10975"/>
                    <a:pt x="3035" y="13368"/>
                  </a:cubicBezTo>
                  <a:cubicBezTo>
                    <a:pt x="4436" y="15177"/>
                    <a:pt x="6362" y="16461"/>
                    <a:pt x="8289" y="17687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048900" y="2062200"/>
              <a:ext cx="701925" cy="790925"/>
            </a:xfrm>
            <a:custGeom>
              <a:avLst/>
              <a:gdLst/>
              <a:ahLst/>
              <a:cxnLst/>
              <a:rect l="l" t="t" r="r" b="b"/>
              <a:pathLst>
                <a:path w="28077" h="31637" fill="none" extrusionOk="0">
                  <a:moveTo>
                    <a:pt x="26909" y="23523"/>
                  </a:moveTo>
                  <a:cubicBezTo>
                    <a:pt x="27668" y="18679"/>
                    <a:pt x="28077" y="12958"/>
                    <a:pt x="26326" y="8289"/>
                  </a:cubicBezTo>
                  <a:cubicBezTo>
                    <a:pt x="25625" y="6362"/>
                    <a:pt x="23874" y="4786"/>
                    <a:pt x="21773" y="4495"/>
                  </a:cubicBezTo>
                  <a:cubicBezTo>
                    <a:pt x="19671" y="3853"/>
                    <a:pt x="17161" y="3561"/>
                    <a:pt x="15410" y="3094"/>
                  </a:cubicBezTo>
                  <a:cubicBezTo>
                    <a:pt x="14009" y="2685"/>
                    <a:pt x="12609" y="2335"/>
                    <a:pt x="11208" y="1985"/>
                  </a:cubicBezTo>
                  <a:cubicBezTo>
                    <a:pt x="9281" y="1459"/>
                    <a:pt x="7355" y="934"/>
                    <a:pt x="5429" y="409"/>
                  </a:cubicBezTo>
                  <a:cubicBezTo>
                    <a:pt x="4670" y="234"/>
                    <a:pt x="3795" y="0"/>
                    <a:pt x="3036" y="292"/>
                  </a:cubicBezTo>
                  <a:cubicBezTo>
                    <a:pt x="2219" y="525"/>
                    <a:pt x="1635" y="1343"/>
                    <a:pt x="1226" y="2160"/>
                  </a:cubicBezTo>
                  <a:cubicBezTo>
                    <a:pt x="1" y="5020"/>
                    <a:pt x="1051" y="8464"/>
                    <a:pt x="3094" y="10857"/>
                  </a:cubicBezTo>
                  <a:cubicBezTo>
                    <a:pt x="5079" y="13192"/>
                    <a:pt x="7939" y="14651"/>
                    <a:pt x="10741" y="15935"/>
                  </a:cubicBezTo>
                  <a:cubicBezTo>
                    <a:pt x="9807" y="18153"/>
                    <a:pt x="8931" y="20430"/>
                    <a:pt x="7997" y="22648"/>
                  </a:cubicBezTo>
                  <a:cubicBezTo>
                    <a:pt x="7414" y="24049"/>
                    <a:pt x="6888" y="25508"/>
                    <a:pt x="7180" y="26909"/>
                  </a:cubicBezTo>
                  <a:cubicBezTo>
                    <a:pt x="7647" y="29185"/>
                    <a:pt x="10099" y="30469"/>
                    <a:pt x="12317" y="30936"/>
                  </a:cubicBezTo>
                  <a:cubicBezTo>
                    <a:pt x="15585" y="31637"/>
                    <a:pt x="19029" y="31403"/>
                    <a:pt x="22123" y="30236"/>
                  </a:cubicBezTo>
                  <a:cubicBezTo>
                    <a:pt x="23349" y="29769"/>
                    <a:pt x="24574" y="29127"/>
                    <a:pt x="25392" y="28076"/>
                  </a:cubicBezTo>
                  <a:cubicBezTo>
                    <a:pt x="26442" y="26792"/>
                    <a:pt x="26676" y="25099"/>
                    <a:pt x="26968" y="2352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778925" y="2474950"/>
              <a:ext cx="617300" cy="531600"/>
            </a:xfrm>
            <a:custGeom>
              <a:avLst/>
              <a:gdLst/>
              <a:ahLst/>
              <a:cxnLst/>
              <a:rect l="l" t="t" r="r" b="b"/>
              <a:pathLst>
                <a:path w="24692" h="21264" extrusionOk="0">
                  <a:moveTo>
                    <a:pt x="4510" y="1"/>
                  </a:moveTo>
                  <a:cubicBezTo>
                    <a:pt x="4118" y="1"/>
                    <a:pt x="3740" y="48"/>
                    <a:pt x="3386" y="184"/>
                  </a:cubicBezTo>
                  <a:cubicBezTo>
                    <a:pt x="2277" y="476"/>
                    <a:pt x="1519" y="1468"/>
                    <a:pt x="1110" y="2519"/>
                  </a:cubicBezTo>
                  <a:cubicBezTo>
                    <a:pt x="1" y="5262"/>
                    <a:pt x="526" y="8064"/>
                    <a:pt x="2861" y="9990"/>
                  </a:cubicBezTo>
                  <a:cubicBezTo>
                    <a:pt x="4145" y="11099"/>
                    <a:pt x="5780" y="11800"/>
                    <a:pt x="7356" y="12500"/>
                  </a:cubicBezTo>
                  <a:cubicBezTo>
                    <a:pt x="9340" y="13317"/>
                    <a:pt x="12434" y="13959"/>
                    <a:pt x="13776" y="15711"/>
                  </a:cubicBezTo>
                  <a:cubicBezTo>
                    <a:pt x="15469" y="17929"/>
                    <a:pt x="15586" y="21081"/>
                    <a:pt x="19147" y="21256"/>
                  </a:cubicBezTo>
                  <a:cubicBezTo>
                    <a:pt x="19223" y="21261"/>
                    <a:pt x="19300" y="21263"/>
                    <a:pt x="19376" y="21263"/>
                  </a:cubicBezTo>
                  <a:cubicBezTo>
                    <a:pt x="21103" y="21263"/>
                    <a:pt x="22744" y="20022"/>
                    <a:pt x="23583" y="18512"/>
                  </a:cubicBezTo>
                  <a:cubicBezTo>
                    <a:pt x="24458" y="16878"/>
                    <a:pt x="24692" y="14952"/>
                    <a:pt x="24633" y="13142"/>
                  </a:cubicBezTo>
                  <a:cubicBezTo>
                    <a:pt x="24633" y="10399"/>
                    <a:pt x="24166" y="7597"/>
                    <a:pt x="22882" y="5204"/>
                  </a:cubicBezTo>
                  <a:cubicBezTo>
                    <a:pt x="21481" y="2694"/>
                    <a:pt x="15352" y="1643"/>
                    <a:pt x="12784" y="1118"/>
                  </a:cubicBezTo>
                  <a:lnTo>
                    <a:pt x="12784" y="1176"/>
                  </a:lnTo>
                  <a:cubicBezTo>
                    <a:pt x="10508" y="709"/>
                    <a:pt x="8173" y="476"/>
                    <a:pt x="5896" y="126"/>
                  </a:cubicBezTo>
                  <a:cubicBezTo>
                    <a:pt x="5428" y="63"/>
                    <a:pt x="496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790600" y="2472250"/>
              <a:ext cx="605625" cy="465525"/>
            </a:xfrm>
            <a:custGeom>
              <a:avLst/>
              <a:gdLst/>
              <a:ahLst/>
              <a:cxnLst/>
              <a:rect l="l" t="t" r="r" b="b"/>
              <a:pathLst>
                <a:path w="24225" h="18621" fill="none" extrusionOk="0">
                  <a:moveTo>
                    <a:pt x="23116" y="18620"/>
                  </a:moveTo>
                  <a:cubicBezTo>
                    <a:pt x="23991" y="16986"/>
                    <a:pt x="24225" y="15060"/>
                    <a:pt x="24166" y="13250"/>
                  </a:cubicBezTo>
                  <a:cubicBezTo>
                    <a:pt x="24166" y="10507"/>
                    <a:pt x="23699" y="7763"/>
                    <a:pt x="22415" y="5370"/>
                  </a:cubicBezTo>
                  <a:cubicBezTo>
                    <a:pt x="21014" y="2860"/>
                    <a:pt x="14885" y="1751"/>
                    <a:pt x="12317" y="1284"/>
                  </a:cubicBezTo>
                  <a:cubicBezTo>
                    <a:pt x="9807" y="817"/>
                    <a:pt x="7181" y="350"/>
                    <a:pt x="4612" y="117"/>
                  </a:cubicBezTo>
                  <a:cubicBezTo>
                    <a:pt x="4145" y="59"/>
                    <a:pt x="3620" y="0"/>
                    <a:pt x="3153" y="175"/>
                  </a:cubicBezTo>
                  <a:cubicBezTo>
                    <a:pt x="2336" y="350"/>
                    <a:pt x="1635" y="992"/>
                    <a:pt x="1227" y="1693"/>
                  </a:cubicBezTo>
                  <a:cubicBezTo>
                    <a:pt x="526" y="2802"/>
                    <a:pt x="1" y="4320"/>
                    <a:pt x="1" y="5662"/>
                  </a:cubicBezTo>
                  <a:cubicBezTo>
                    <a:pt x="1" y="7413"/>
                    <a:pt x="1052" y="8989"/>
                    <a:pt x="2336" y="10098"/>
                  </a:cubicBezTo>
                  <a:cubicBezTo>
                    <a:pt x="3678" y="11207"/>
                    <a:pt x="5254" y="11908"/>
                    <a:pt x="6889" y="12608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857900" y="1166200"/>
              <a:ext cx="4484325" cy="4322350"/>
            </a:xfrm>
            <a:custGeom>
              <a:avLst/>
              <a:gdLst/>
              <a:ahLst/>
              <a:cxnLst/>
              <a:rect l="l" t="t" r="r" b="b"/>
              <a:pathLst>
                <a:path w="179373" h="172894" fill="none" extrusionOk="0">
                  <a:moveTo>
                    <a:pt x="179373" y="72613"/>
                  </a:moveTo>
                  <a:cubicBezTo>
                    <a:pt x="178497" y="73664"/>
                    <a:pt x="178030" y="74014"/>
                    <a:pt x="176863" y="74715"/>
                  </a:cubicBezTo>
                  <a:cubicBezTo>
                    <a:pt x="169800" y="79151"/>
                    <a:pt x="162154" y="82420"/>
                    <a:pt x="154682" y="86214"/>
                  </a:cubicBezTo>
                  <a:cubicBezTo>
                    <a:pt x="146744" y="90241"/>
                    <a:pt x="137288" y="91759"/>
                    <a:pt x="128824" y="94561"/>
                  </a:cubicBezTo>
                  <a:cubicBezTo>
                    <a:pt x="120711" y="97187"/>
                    <a:pt x="114348" y="102382"/>
                    <a:pt x="107928" y="108044"/>
                  </a:cubicBezTo>
                  <a:cubicBezTo>
                    <a:pt x="94035" y="120419"/>
                    <a:pt x="82770" y="135362"/>
                    <a:pt x="70570" y="149312"/>
                  </a:cubicBezTo>
                  <a:cubicBezTo>
                    <a:pt x="63858" y="156900"/>
                    <a:pt x="56562" y="164547"/>
                    <a:pt x="47106" y="168108"/>
                  </a:cubicBezTo>
                  <a:cubicBezTo>
                    <a:pt x="34206" y="172894"/>
                    <a:pt x="18446" y="168633"/>
                    <a:pt x="9748" y="158010"/>
                  </a:cubicBezTo>
                  <a:cubicBezTo>
                    <a:pt x="1051" y="147386"/>
                    <a:pt x="1" y="131101"/>
                    <a:pt x="7297" y="119427"/>
                  </a:cubicBezTo>
                  <a:cubicBezTo>
                    <a:pt x="11558" y="112597"/>
                    <a:pt x="18212" y="107519"/>
                    <a:pt x="24633" y="102616"/>
                  </a:cubicBezTo>
                  <a:cubicBezTo>
                    <a:pt x="28193" y="102616"/>
                    <a:pt x="37358" y="93043"/>
                    <a:pt x="40335" y="90767"/>
                  </a:cubicBezTo>
                  <a:cubicBezTo>
                    <a:pt x="45880" y="86564"/>
                    <a:pt x="51425" y="82420"/>
                    <a:pt x="56970" y="78217"/>
                  </a:cubicBezTo>
                  <a:cubicBezTo>
                    <a:pt x="67535" y="70220"/>
                    <a:pt x="78450" y="62632"/>
                    <a:pt x="88140" y="53585"/>
                  </a:cubicBezTo>
                  <a:cubicBezTo>
                    <a:pt x="92868" y="49207"/>
                    <a:pt x="97596" y="45938"/>
                    <a:pt x="99931" y="39634"/>
                  </a:cubicBezTo>
                  <a:cubicBezTo>
                    <a:pt x="101098" y="36482"/>
                    <a:pt x="101565" y="33155"/>
                    <a:pt x="102674" y="30061"/>
                  </a:cubicBezTo>
                  <a:cubicBezTo>
                    <a:pt x="104017" y="26442"/>
                    <a:pt x="106118" y="23232"/>
                    <a:pt x="108219" y="20022"/>
                  </a:cubicBezTo>
                  <a:cubicBezTo>
                    <a:pt x="109971" y="17395"/>
                    <a:pt x="111722" y="14768"/>
                    <a:pt x="113473" y="12142"/>
                  </a:cubicBezTo>
                  <a:cubicBezTo>
                    <a:pt x="116391" y="7764"/>
                    <a:pt x="119368" y="3211"/>
                    <a:pt x="12357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4093075" y="826200"/>
              <a:ext cx="1152850" cy="420275"/>
            </a:xfrm>
            <a:custGeom>
              <a:avLst/>
              <a:gdLst/>
              <a:ahLst/>
              <a:cxnLst/>
              <a:rect l="l" t="t" r="r" b="b"/>
              <a:pathLst>
                <a:path w="46114" h="16811" fill="none" extrusionOk="0">
                  <a:moveTo>
                    <a:pt x="1" y="9865"/>
                  </a:moveTo>
                  <a:cubicBezTo>
                    <a:pt x="409" y="9631"/>
                    <a:pt x="876" y="9340"/>
                    <a:pt x="1343" y="9106"/>
                  </a:cubicBezTo>
                  <a:cubicBezTo>
                    <a:pt x="1460" y="9048"/>
                    <a:pt x="1519" y="8989"/>
                    <a:pt x="1577" y="8931"/>
                  </a:cubicBezTo>
                  <a:cubicBezTo>
                    <a:pt x="3036" y="7939"/>
                    <a:pt x="4729" y="7122"/>
                    <a:pt x="6480" y="6421"/>
                  </a:cubicBezTo>
                  <a:cubicBezTo>
                    <a:pt x="8348" y="5487"/>
                    <a:pt x="10274" y="4612"/>
                    <a:pt x="12259" y="3853"/>
                  </a:cubicBezTo>
                  <a:cubicBezTo>
                    <a:pt x="13076" y="3503"/>
                    <a:pt x="13951" y="3152"/>
                    <a:pt x="14827" y="2977"/>
                  </a:cubicBezTo>
                  <a:cubicBezTo>
                    <a:pt x="16520" y="2393"/>
                    <a:pt x="18212" y="1810"/>
                    <a:pt x="19905" y="1109"/>
                  </a:cubicBezTo>
                  <a:cubicBezTo>
                    <a:pt x="22824" y="0"/>
                    <a:pt x="26034" y="817"/>
                    <a:pt x="29069" y="1109"/>
                  </a:cubicBezTo>
                  <a:cubicBezTo>
                    <a:pt x="31579" y="1343"/>
                    <a:pt x="34089" y="1576"/>
                    <a:pt x="36541" y="1284"/>
                  </a:cubicBezTo>
                  <a:cubicBezTo>
                    <a:pt x="39576" y="876"/>
                    <a:pt x="43253" y="0"/>
                    <a:pt x="45121" y="3269"/>
                  </a:cubicBezTo>
                  <a:cubicBezTo>
                    <a:pt x="46114" y="5020"/>
                    <a:pt x="45997" y="7238"/>
                    <a:pt x="45121" y="8989"/>
                  </a:cubicBezTo>
                  <a:cubicBezTo>
                    <a:pt x="43545" y="12316"/>
                    <a:pt x="39810" y="14768"/>
                    <a:pt x="36424" y="15877"/>
                  </a:cubicBezTo>
                  <a:cubicBezTo>
                    <a:pt x="33447" y="16811"/>
                    <a:pt x="30412" y="16519"/>
                    <a:pt x="27318" y="16286"/>
                  </a:cubicBezTo>
                  <a:cubicBezTo>
                    <a:pt x="24867" y="16111"/>
                    <a:pt x="22765" y="15060"/>
                    <a:pt x="20372" y="1535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958425" y="2783075"/>
              <a:ext cx="197025" cy="62775"/>
            </a:xfrm>
            <a:custGeom>
              <a:avLst/>
              <a:gdLst/>
              <a:ahLst/>
              <a:cxnLst/>
              <a:rect l="l" t="t" r="r" b="b"/>
              <a:pathLst>
                <a:path w="7881" h="2511" fill="none" extrusionOk="0">
                  <a:moveTo>
                    <a:pt x="1" y="0"/>
                  </a:moveTo>
                  <a:cubicBezTo>
                    <a:pt x="2510" y="1226"/>
                    <a:pt x="5196" y="2510"/>
                    <a:pt x="7881" y="1985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803750" y="2492675"/>
              <a:ext cx="232050" cy="121150"/>
            </a:xfrm>
            <a:custGeom>
              <a:avLst/>
              <a:gdLst/>
              <a:ahLst/>
              <a:cxnLst/>
              <a:rect l="l" t="t" r="r" b="b"/>
              <a:pathLst>
                <a:path w="9282" h="4846" fill="none" extrusionOk="0">
                  <a:moveTo>
                    <a:pt x="9281" y="0"/>
                  </a:moveTo>
                  <a:cubicBezTo>
                    <a:pt x="9048" y="759"/>
                    <a:pt x="8814" y="1518"/>
                    <a:pt x="8581" y="2335"/>
                  </a:cubicBezTo>
                  <a:cubicBezTo>
                    <a:pt x="8406" y="2802"/>
                    <a:pt x="8231" y="3269"/>
                    <a:pt x="7939" y="3678"/>
                  </a:cubicBezTo>
                  <a:cubicBezTo>
                    <a:pt x="7355" y="4320"/>
                    <a:pt x="6479" y="4612"/>
                    <a:pt x="5604" y="4728"/>
                  </a:cubicBezTo>
                  <a:cubicBezTo>
                    <a:pt x="3678" y="4845"/>
                    <a:pt x="1751" y="3970"/>
                    <a:pt x="0" y="309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522100" y="1176425"/>
              <a:ext cx="169300" cy="70050"/>
            </a:xfrm>
            <a:custGeom>
              <a:avLst/>
              <a:gdLst/>
              <a:ahLst/>
              <a:cxnLst/>
              <a:rect l="l" t="t" r="r" b="b"/>
              <a:pathLst>
                <a:path w="6772" h="2802" fill="none" extrusionOk="0">
                  <a:moveTo>
                    <a:pt x="6772" y="0"/>
                  </a:moveTo>
                  <a:cubicBezTo>
                    <a:pt x="4495" y="934"/>
                    <a:pt x="2277" y="1868"/>
                    <a:pt x="1" y="28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001150" y="1099075"/>
              <a:ext cx="49650" cy="33600"/>
            </a:xfrm>
            <a:custGeom>
              <a:avLst/>
              <a:gdLst/>
              <a:ahLst/>
              <a:cxnLst/>
              <a:rect l="l" t="t" r="r" b="b"/>
              <a:pathLst>
                <a:path w="1986" h="1344" fill="none" extrusionOk="0">
                  <a:moveTo>
                    <a:pt x="1985" y="1"/>
                  </a:moveTo>
                  <a:cubicBezTo>
                    <a:pt x="1285" y="468"/>
                    <a:pt x="643" y="876"/>
                    <a:pt x="1" y="134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3"/>
          <p:cNvGrpSpPr/>
          <p:nvPr/>
        </p:nvGrpSpPr>
        <p:grpSpPr>
          <a:xfrm>
            <a:off x="6683674" y="1388148"/>
            <a:ext cx="959538" cy="1191698"/>
            <a:chOff x="3637075" y="237950"/>
            <a:chExt cx="288800" cy="358675"/>
          </a:xfrm>
        </p:grpSpPr>
        <p:sp>
          <p:nvSpPr>
            <p:cNvPr id="718" name="Google Shape;718;p33"/>
            <p:cNvSpPr/>
            <p:nvPr/>
          </p:nvSpPr>
          <p:spPr>
            <a:xfrm>
              <a:off x="3637075" y="237950"/>
              <a:ext cx="288800" cy="275850"/>
            </a:xfrm>
            <a:custGeom>
              <a:avLst/>
              <a:gdLst/>
              <a:ahLst/>
              <a:cxnLst/>
              <a:rect l="l" t="t" r="r" b="b"/>
              <a:pathLst>
                <a:path w="11552" h="11034" extrusionOk="0">
                  <a:moveTo>
                    <a:pt x="2" y="4659"/>
                  </a:moveTo>
                  <a:lnTo>
                    <a:pt x="2" y="4659"/>
                  </a:lnTo>
                  <a:cubicBezTo>
                    <a:pt x="1" y="4659"/>
                    <a:pt x="1" y="4660"/>
                    <a:pt x="1" y="4660"/>
                  </a:cubicBezTo>
                  <a:cubicBezTo>
                    <a:pt x="1" y="4660"/>
                    <a:pt x="1" y="4659"/>
                    <a:pt x="2" y="4659"/>
                  </a:cubicBezTo>
                  <a:close/>
                  <a:moveTo>
                    <a:pt x="9139" y="0"/>
                  </a:moveTo>
                  <a:cubicBezTo>
                    <a:pt x="8894" y="0"/>
                    <a:pt x="8648" y="14"/>
                    <a:pt x="8402" y="43"/>
                  </a:cubicBezTo>
                  <a:cubicBezTo>
                    <a:pt x="6790" y="242"/>
                    <a:pt x="5342" y="1111"/>
                    <a:pt x="4002" y="2035"/>
                  </a:cubicBezTo>
                  <a:cubicBezTo>
                    <a:pt x="3459" y="2415"/>
                    <a:pt x="2916" y="2831"/>
                    <a:pt x="2355" y="3212"/>
                  </a:cubicBezTo>
                  <a:cubicBezTo>
                    <a:pt x="1739" y="3628"/>
                    <a:pt x="1141" y="4189"/>
                    <a:pt x="435" y="4443"/>
                  </a:cubicBezTo>
                  <a:cubicBezTo>
                    <a:pt x="273" y="4497"/>
                    <a:pt x="110" y="4533"/>
                    <a:pt x="2" y="4659"/>
                  </a:cubicBezTo>
                  <a:lnTo>
                    <a:pt x="2" y="4659"/>
                  </a:lnTo>
                  <a:cubicBezTo>
                    <a:pt x="25" y="4633"/>
                    <a:pt x="63" y="4621"/>
                    <a:pt x="114" y="4621"/>
                  </a:cubicBezTo>
                  <a:cubicBezTo>
                    <a:pt x="512" y="4621"/>
                    <a:pt x="1659" y="5338"/>
                    <a:pt x="1884" y="5402"/>
                  </a:cubicBezTo>
                  <a:cubicBezTo>
                    <a:pt x="2536" y="5565"/>
                    <a:pt x="3224" y="5638"/>
                    <a:pt x="3821" y="5909"/>
                  </a:cubicBezTo>
                  <a:cubicBezTo>
                    <a:pt x="3477" y="6615"/>
                    <a:pt x="3332" y="7394"/>
                    <a:pt x="3205" y="8154"/>
                  </a:cubicBezTo>
                  <a:cubicBezTo>
                    <a:pt x="3043" y="9114"/>
                    <a:pt x="2880" y="10074"/>
                    <a:pt x="2699" y="11033"/>
                  </a:cubicBezTo>
                  <a:cubicBezTo>
                    <a:pt x="2717" y="10943"/>
                    <a:pt x="3423" y="10599"/>
                    <a:pt x="3531" y="10526"/>
                  </a:cubicBezTo>
                  <a:cubicBezTo>
                    <a:pt x="3803" y="10327"/>
                    <a:pt x="3984" y="10092"/>
                    <a:pt x="4219" y="9856"/>
                  </a:cubicBezTo>
                  <a:cubicBezTo>
                    <a:pt x="4835" y="9241"/>
                    <a:pt x="5559" y="8770"/>
                    <a:pt x="6211" y="8209"/>
                  </a:cubicBezTo>
                  <a:cubicBezTo>
                    <a:pt x="6935" y="7575"/>
                    <a:pt x="7641" y="6905"/>
                    <a:pt x="8637" y="6724"/>
                  </a:cubicBezTo>
                  <a:cubicBezTo>
                    <a:pt x="8833" y="6689"/>
                    <a:pt x="9030" y="6675"/>
                    <a:pt x="9226" y="6675"/>
                  </a:cubicBezTo>
                  <a:cubicBezTo>
                    <a:pt x="9645" y="6675"/>
                    <a:pt x="10065" y="6741"/>
                    <a:pt x="10484" y="6815"/>
                  </a:cubicBezTo>
                  <a:lnTo>
                    <a:pt x="11552" y="405"/>
                  </a:lnTo>
                  <a:cubicBezTo>
                    <a:pt x="10772" y="154"/>
                    <a:pt x="9959" y="0"/>
                    <a:pt x="91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868825" y="250325"/>
              <a:ext cx="54350" cy="346300"/>
            </a:xfrm>
            <a:custGeom>
              <a:avLst/>
              <a:gdLst/>
              <a:ahLst/>
              <a:cxnLst/>
              <a:rect l="l" t="t" r="r" b="b"/>
              <a:pathLst>
                <a:path w="2174" h="13852" fill="none" extrusionOk="0">
                  <a:moveTo>
                    <a:pt x="2173" y="1"/>
                  </a:moveTo>
                  <a:lnTo>
                    <a:pt x="1" y="13851"/>
                  </a:lnTo>
                </a:path>
              </a:pathLst>
            </a:custGeom>
            <a:noFill/>
            <a:ln w="5875" cap="flat" cmpd="sng">
              <a:solidFill>
                <a:schemeClr val="dk1"/>
              </a:solidFill>
              <a:prstDash val="solid"/>
              <a:miter lim="18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3"/>
          <p:cNvGrpSpPr/>
          <p:nvPr/>
        </p:nvGrpSpPr>
        <p:grpSpPr>
          <a:xfrm>
            <a:off x="8239307" y="2274672"/>
            <a:ext cx="429265" cy="214655"/>
            <a:chOff x="8003417" y="3113542"/>
            <a:chExt cx="254063" cy="127053"/>
          </a:xfrm>
        </p:grpSpPr>
        <p:sp>
          <p:nvSpPr>
            <p:cNvPr id="721" name="Google Shape;721;p33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 rot="654326">
            <a:off x="8017487" y="692635"/>
            <a:ext cx="654642" cy="342881"/>
            <a:chOff x="2047546" y="4219184"/>
            <a:chExt cx="654603" cy="342860"/>
          </a:xfrm>
        </p:grpSpPr>
        <p:sp>
          <p:nvSpPr>
            <p:cNvPr id="724" name="Google Shape;724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3"/>
          <p:cNvGrpSpPr/>
          <p:nvPr/>
        </p:nvGrpSpPr>
        <p:grpSpPr>
          <a:xfrm rot="-1673854">
            <a:off x="7542507" y="280297"/>
            <a:ext cx="654614" cy="342866"/>
            <a:chOff x="2047546" y="4219184"/>
            <a:chExt cx="654603" cy="342860"/>
          </a:xfrm>
        </p:grpSpPr>
        <p:sp>
          <p:nvSpPr>
            <p:cNvPr id="728" name="Google Shape;728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5"/>
          <p:cNvSpPr txBox="1">
            <a:spLocks noGrp="1"/>
          </p:cNvSpPr>
          <p:nvPr>
            <p:ph type="title"/>
          </p:nvPr>
        </p:nvSpPr>
        <p:spPr>
          <a:xfrm>
            <a:off x="722400" y="426594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Gaps </a:t>
            </a:r>
            <a:r>
              <a:rPr lang="en" dirty="0">
                <a:solidFill>
                  <a:schemeClr val="bg1"/>
                </a:solidFill>
              </a:rPr>
              <a:t>Identifed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1"/>
          </p:nvPr>
        </p:nvSpPr>
        <p:spPr>
          <a:xfrm>
            <a:off x="480085" y="2583781"/>
            <a:ext cx="2545568" cy="1548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100" dirty="0"/>
              <a:t>Many fitness apps struggle to maintain user engagement beyond the initial excitement or commitment phase.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100" dirty="0"/>
              <a:t> By gamification and integrating NFTs as rewards for achieving fitness milestones, your app can provide users with tangible, collectible tokens that signify their accomplishments.</a:t>
            </a:r>
            <a:endParaRPr sz="1100" dirty="0"/>
          </a:p>
        </p:txBody>
      </p:sp>
      <p:sp>
        <p:nvSpPr>
          <p:cNvPr id="801" name="Google Shape;801;p35"/>
          <p:cNvSpPr txBox="1">
            <a:spLocks noGrp="1"/>
          </p:cNvSpPr>
          <p:nvPr>
            <p:ph type="subTitle" idx="2"/>
          </p:nvPr>
        </p:nvSpPr>
        <p:spPr>
          <a:xfrm>
            <a:off x="3163052" y="2571750"/>
            <a:ext cx="2581864" cy="1726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100" dirty="0"/>
              <a:t> Some fitness apps offer social features like sharing workouts or connecting with friends, there's often a lack of meaningful community engagement and support.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100" dirty="0"/>
              <a:t> Your app could establish a vibrant community where users can participate in challenges, share their progress, and support each other's fitness journeys</a:t>
            </a:r>
            <a:endParaRPr sz="1100" dirty="0"/>
          </a:p>
        </p:txBody>
      </p:sp>
      <p:sp>
        <p:nvSpPr>
          <p:cNvPr id="802" name="Google Shape;802;p35"/>
          <p:cNvSpPr txBox="1">
            <a:spLocks noGrp="1"/>
          </p:cNvSpPr>
          <p:nvPr>
            <p:ph type="subTitle" idx="3"/>
          </p:nvPr>
        </p:nvSpPr>
        <p:spPr>
          <a:xfrm>
            <a:off x="6103904" y="2620496"/>
            <a:ext cx="22683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sz="1100" dirty="0"/>
              <a:t>Users engage in fitness games to win levels and achieve targets.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sz="1100" dirty="0"/>
              <a:t>These make them win NFTs and becomes an oppurtunity for them to mint and trade NFTs.</a:t>
            </a:r>
            <a:endParaRPr sz="1100" dirty="0"/>
          </a:p>
        </p:txBody>
      </p:sp>
      <p:sp>
        <p:nvSpPr>
          <p:cNvPr id="803" name="Google Shape;803;p35"/>
          <p:cNvSpPr txBox="1">
            <a:spLocks noGrp="1"/>
          </p:cNvSpPr>
          <p:nvPr>
            <p:ph type="subTitle" idx="4"/>
          </p:nvPr>
        </p:nvSpPr>
        <p:spPr>
          <a:xfrm>
            <a:off x="573704" y="2104650"/>
            <a:ext cx="2513744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Long-Term Engagement and Motivation</a:t>
            </a:r>
          </a:p>
        </p:txBody>
      </p:sp>
      <p:sp>
        <p:nvSpPr>
          <p:cNvPr id="804" name="Google Shape;804;p35"/>
          <p:cNvSpPr txBox="1">
            <a:spLocks noGrp="1"/>
          </p:cNvSpPr>
          <p:nvPr>
            <p:ph type="subTitle" idx="5"/>
          </p:nvPr>
        </p:nvSpPr>
        <p:spPr>
          <a:xfrm>
            <a:off x="3437850" y="2130439"/>
            <a:ext cx="2268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Community Support and Accountability</a:t>
            </a:r>
            <a:endParaRPr sz="1400"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subTitle" idx="6"/>
          </p:nvPr>
        </p:nvSpPr>
        <p:spPr>
          <a:xfrm>
            <a:off x="5926187" y="2130439"/>
            <a:ext cx="2765119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Monetization Opportunities for Fitness Professionals</a:t>
            </a:r>
            <a:endParaRPr sz="1400" dirty="0"/>
          </a:p>
        </p:txBody>
      </p:sp>
      <p:sp>
        <p:nvSpPr>
          <p:cNvPr id="17" name="Google Shape;807;p35">
            <a:extLst>
              <a:ext uri="{FF2B5EF4-FFF2-40B4-BE49-F238E27FC236}">
                <a16:creationId xmlns:a16="http://schemas.microsoft.com/office/drawing/2014/main" id="{C7A1BB56-664B-CA13-F750-7FA481D3A807}"/>
              </a:ext>
            </a:extLst>
          </p:cNvPr>
          <p:cNvSpPr/>
          <p:nvPr/>
        </p:nvSpPr>
        <p:spPr>
          <a:xfrm>
            <a:off x="1442300" y="1223891"/>
            <a:ext cx="777300" cy="5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08;p35">
            <a:extLst>
              <a:ext uri="{FF2B5EF4-FFF2-40B4-BE49-F238E27FC236}">
                <a16:creationId xmlns:a16="http://schemas.microsoft.com/office/drawing/2014/main" id="{DB22510A-C3A8-3D13-6AF0-F17583D809C0}"/>
              </a:ext>
            </a:extLst>
          </p:cNvPr>
          <p:cNvSpPr/>
          <p:nvPr/>
        </p:nvSpPr>
        <p:spPr>
          <a:xfrm>
            <a:off x="6674525" y="1250617"/>
            <a:ext cx="777300" cy="5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810;p35">
            <a:extLst>
              <a:ext uri="{FF2B5EF4-FFF2-40B4-BE49-F238E27FC236}">
                <a16:creationId xmlns:a16="http://schemas.microsoft.com/office/drawing/2014/main" id="{FF727552-547E-5680-9172-AB9943F1C702}"/>
              </a:ext>
            </a:extLst>
          </p:cNvPr>
          <p:cNvGrpSpPr/>
          <p:nvPr/>
        </p:nvGrpSpPr>
        <p:grpSpPr>
          <a:xfrm>
            <a:off x="6883001" y="1414580"/>
            <a:ext cx="355053" cy="248038"/>
            <a:chOff x="6849393" y="3733994"/>
            <a:chExt cx="355053" cy="248038"/>
          </a:xfrm>
        </p:grpSpPr>
        <p:sp>
          <p:nvSpPr>
            <p:cNvPr id="20" name="Google Shape;811;p35">
              <a:extLst>
                <a:ext uri="{FF2B5EF4-FFF2-40B4-BE49-F238E27FC236}">
                  <a16:creationId xmlns:a16="http://schemas.microsoft.com/office/drawing/2014/main" id="{85CC2637-D675-AA61-33E2-819603F19646}"/>
                </a:ext>
              </a:extLst>
            </p:cNvPr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12;p35">
              <a:extLst>
                <a:ext uri="{FF2B5EF4-FFF2-40B4-BE49-F238E27FC236}">
                  <a16:creationId xmlns:a16="http://schemas.microsoft.com/office/drawing/2014/main" id="{321AAA1B-5F24-384F-6734-E3E633067233}"/>
                </a:ext>
              </a:extLst>
            </p:cNvPr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13;p35">
              <a:extLst>
                <a:ext uri="{FF2B5EF4-FFF2-40B4-BE49-F238E27FC236}">
                  <a16:creationId xmlns:a16="http://schemas.microsoft.com/office/drawing/2014/main" id="{1FBF96AD-3112-3BD9-ECED-937A551587F4}"/>
                </a:ext>
              </a:extLst>
            </p:cNvPr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14;p35">
              <a:extLst>
                <a:ext uri="{FF2B5EF4-FFF2-40B4-BE49-F238E27FC236}">
                  <a16:creationId xmlns:a16="http://schemas.microsoft.com/office/drawing/2014/main" id="{E44F6071-F698-C4A7-D298-929198ADFDB4}"/>
                </a:ext>
              </a:extLst>
            </p:cNvPr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15;p35">
              <a:extLst>
                <a:ext uri="{FF2B5EF4-FFF2-40B4-BE49-F238E27FC236}">
                  <a16:creationId xmlns:a16="http://schemas.microsoft.com/office/drawing/2014/main" id="{EE0F3986-5448-795D-446B-24D314A42F40}"/>
                </a:ext>
              </a:extLst>
            </p:cNvPr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16;p35">
            <a:extLst>
              <a:ext uri="{FF2B5EF4-FFF2-40B4-BE49-F238E27FC236}">
                <a16:creationId xmlns:a16="http://schemas.microsoft.com/office/drawing/2014/main" id="{FD70BE7C-F26E-BBC2-0FD3-CA43146142F2}"/>
              </a:ext>
            </a:extLst>
          </p:cNvPr>
          <p:cNvGrpSpPr/>
          <p:nvPr/>
        </p:nvGrpSpPr>
        <p:grpSpPr>
          <a:xfrm>
            <a:off x="1643601" y="1324875"/>
            <a:ext cx="374709" cy="374010"/>
            <a:chOff x="1421638" y="4125629"/>
            <a:chExt cx="374709" cy="374010"/>
          </a:xfrm>
        </p:grpSpPr>
        <p:sp>
          <p:nvSpPr>
            <p:cNvPr id="26" name="Google Shape;817;p35">
              <a:extLst>
                <a:ext uri="{FF2B5EF4-FFF2-40B4-BE49-F238E27FC236}">
                  <a16:creationId xmlns:a16="http://schemas.microsoft.com/office/drawing/2014/main" id="{A31E304F-BB14-8EDB-54E0-6E7C5091D5E5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8;p35">
              <a:extLst>
                <a:ext uri="{FF2B5EF4-FFF2-40B4-BE49-F238E27FC236}">
                  <a16:creationId xmlns:a16="http://schemas.microsoft.com/office/drawing/2014/main" id="{B6324746-F6B0-E181-7374-94AEAD59AE71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806;p35">
            <a:extLst>
              <a:ext uri="{FF2B5EF4-FFF2-40B4-BE49-F238E27FC236}">
                <a16:creationId xmlns:a16="http://schemas.microsoft.com/office/drawing/2014/main" id="{E8F5D6EF-EF7D-824C-A825-9B48B23DAAB3}"/>
              </a:ext>
            </a:extLst>
          </p:cNvPr>
          <p:cNvSpPr/>
          <p:nvPr/>
        </p:nvSpPr>
        <p:spPr>
          <a:xfrm>
            <a:off x="4058412" y="1231362"/>
            <a:ext cx="777300" cy="5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809;p35">
            <a:extLst>
              <a:ext uri="{FF2B5EF4-FFF2-40B4-BE49-F238E27FC236}">
                <a16:creationId xmlns:a16="http://schemas.microsoft.com/office/drawing/2014/main" id="{DC325C8A-AB37-A1E1-8B27-9A15A1C882AB}"/>
              </a:ext>
            </a:extLst>
          </p:cNvPr>
          <p:cNvSpPr/>
          <p:nvPr/>
        </p:nvSpPr>
        <p:spPr>
          <a:xfrm>
            <a:off x="4266889" y="1339926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08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3"/>
          <p:cNvSpPr txBox="1">
            <a:spLocks noGrp="1"/>
          </p:cNvSpPr>
          <p:nvPr>
            <p:ph type="title"/>
          </p:nvPr>
        </p:nvSpPr>
        <p:spPr>
          <a:xfrm>
            <a:off x="722375" y="2332038"/>
            <a:ext cx="5205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Diagrams</a:t>
            </a:r>
            <a:endParaRPr dirty="0">
              <a:solidFill>
                <a:schemeClr val="bg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639" name="Google Shape;639;p33"/>
          <p:cNvSpPr txBox="1">
            <a:spLocks noGrp="1"/>
          </p:cNvSpPr>
          <p:nvPr>
            <p:ph type="title" idx="2"/>
          </p:nvPr>
        </p:nvSpPr>
        <p:spPr>
          <a:xfrm>
            <a:off x="722375" y="1252338"/>
            <a:ext cx="12177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640" name="Google Shape;640;p33"/>
          <p:cNvGrpSpPr/>
          <p:nvPr/>
        </p:nvGrpSpPr>
        <p:grpSpPr>
          <a:xfrm rot="-1275772">
            <a:off x="5918530" y="1110452"/>
            <a:ext cx="470726" cy="659009"/>
            <a:chOff x="1085140" y="3504994"/>
            <a:chExt cx="560616" cy="784854"/>
          </a:xfrm>
        </p:grpSpPr>
        <p:sp>
          <p:nvSpPr>
            <p:cNvPr id="641" name="Google Shape;641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3"/>
          <p:cNvGrpSpPr/>
          <p:nvPr/>
        </p:nvGrpSpPr>
        <p:grpSpPr>
          <a:xfrm>
            <a:off x="6639965" y="147082"/>
            <a:ext cx="560616" cy="784854"/>
            <a:chOff x="1085140" y="3504994"/>
            <a:chExt cx="560616" cy="784854"/>
          </a:xfrm>
        </p:grpSpPr>
        <p:sp>
          <p:nvSpPr>
            <p:cNvPr id="644" name="Google Shape;644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3"/>
          <p:cNvGrpSpPr/>
          <p:nvPr/>
        </p:nvGrpSpPr>
        <p:grpSpPr>
          <a:xfrm rot="-1275747">
            <a:off x="8021961" y="1322814"/>
            <a:ext cx="361902" cy="506730"/>
            <a:chOff x="1085140" y="3504994"/>
            <a:chExt cx="560616" cy="784854"/>
          </a:xfrm>
        </p:grpSpPr>
        <p:sp>
          <p:nvSpPr>
            <p:cNvPr id="647" name="Google Shape;647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2842300" y="3961163"/>
            <a:ext cx="720500" cy="758711"/>
            <a:chOff x="2163562" y="3046774"/>
            <a:chExt cx="623486" cy="656552"/>
          </a:xfrm>
        </p:grpSpPr>
        <p:sp>
          <p:nvSpPr>
            <p:cNvPr id="650" name="Google Shape;650;p33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3"/>
          <p:cNvGrpSpPr/>
          <p:nvPr/>
        </p:nvGrpSpPr>
        <p:grpSpPr>
          <a:xfrm>
            <a:off x="4149538" y="2274671"/>
            <a:ext cx="4348591" cy="3881652"/>
            <a:chOff x="857900" y="243075"/>
            <a:chExt cx="5876475" cy="5245475"/>
          </a:xfrm>
        </p:grpSpPr>
        <p:sp>
          <p:nvSpPr>
            <p:cNvPr id="666" name="Google Shape;666;p33"/>
            <p:cNvSpPr/>
            <p:nvPr/>
          </p:nvSpPr>
          <p:spPr>
            <a:xfrm>
              <a:off x="5469175" y="1188625"/>
              <a:ext cx="1265200" cy="701300"/>
            </a:xfrm>
            <a:custGeom>
              <a:avLst/>
              <a:gdLst/>
              <a:ahLst/>
              <a:cxnLst/>
              <a:rect l="l" t="t" r="r" b="b"/>
              <a:pathLst>
                <a:path w="50608" h="28052" extrusionOk="0">
                  <a:moveTo>
                    <a:pt x="37976" y="1"/>
                  </a:moveTo>
                  <a:cubicBezTo>
                    <a:pt x="33475" y="1"/>
                    <a:pt x="28653" y="1224"/>
                    <a:pt x="26209" y="2372"/>
                  </a:cubicBezTo>
                  <a:cubicBezTo>
                    <a:pt x="17570" y="6342"/>
                    <a:pt x="8697" y="10603"/>
                    <a:pt x="2744" y="17957"/>
                  </a:cubicBezTo>
                  <a:cubicBezTo>
                    <a:pt x="1284" y="19708"/>
                    <a:pt x="0" y="21985"/>
                    <a:pt x="584" y="24145"/>
                  </a:cubicBezTo>
                  <a:cubicBezTo>
                    <a:pt x="1353" y="27065"/>
                    <a:pt x="4820" y="28052"/>
                    <a:pt x="7946" y="28052"/>
                  </a:cubicBezTo>
                  <a:cubicBezTo>
                    <a:pt x="8381" y="28052"/>
                    <a:pt x="8809" y="28033"/>
                    <a:pt x="9223" y="27997"/>
                  </a:cubicBezTo>
                  <a:cubicBezTo>
                    <a:pt x="16169" y="27413"/>
                    <a:pt x="22823" y="24903"/>
                    <a:pt x="29244" y="22218"/>
                  </a:cubicBezTo>
                  <a:cubicBezTo>
                    <a:pt x="34614" y="19942"/>
                    <a:pt x="50607" y="12996"/>
                    <a:pt x="47747" y="4766"/>
                  </a:cubicBezTo>
                  <a:cubicBezTo>
                    <a:pt x="46504" y="1180"/>
                    <a:pt x="42395" y="1"/>
                    <a:pt x="3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5469175" y="1126800"/>
              <a:ext cx="1265200" cy="769050"/>
            </a:xfrm>
            <a:custGeom>
              <a:avLst/>
              <a:gdLst/>
              <a:ahLst/>
              <a:cxnLst/>
              <a:rect l="l" t="t" r="r" b="b"/>
              <a:pathLst>
                <a:path w="50608" h="30762" fill="none" extrusionOk="0">
                  <a:moveTo>
                    <a:pt x="29244" y="24691"/>
                  </a:moveTo>
                  <a:cubicBezTo>
                    <a:pt x="22823" y="27376"/>
                    <a:pt x="16169" y="29886"/>
                    <a:pt x="9223" y="30470"/>
                  </a:cubicBezTo>
                  <a:cubicBezTo>
                    <a:pt x="5837" y="30762"/>
                    <a:pt x="1459" y="29945"/>
                    <a:pt x="584" y="26618"/>
                  </a:cubicBezTo>
                  <a:cubicBezTo>
                    <a:pt x="0" y="24458"/>
                    <a:pt x="1284" y="22181"/>
                    <a:pt x="2744" y="20430"/>
                  </a:cubicBezTo>
                  <a:cubicBezTo>
                    <a:pt x="8697" y="13076"/>
                    <a:pt x="17570" y="8815"/>
                    <a:pt x="26209" y="4845"/>
                  </a:cubicBezTo>
                  <a:cubicBezTo>
                    <a:pt x="31053" y="2569"/>
                    <a:pt x="45237" y="1"/>
                    <a:pt x="47747" y="7239"/>
                  </a:cubicBezTo>
                  <a:cubicBezTo>
                    <a:pt x="50607" y="15469"/>
                    <a:pt x="34614" y="22415"/>
                    <a:pt x="29244" y="2469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526075" y="1734000"/>
              <a:ext cx="553100" cy="693400"/>
            </a:xfrm>
            <a:custGeom>
              <a:avLst/>
              <a:gdLst/>
              <a:ahLst/>
              <a:cxnLst/>
              <a:rect l="l" t="t" r="r" b="b"/>
              <a:pathLst>
                <a:path w="22124" h="27736" extrusionOk="0">
                  <a:moveTo>
                    <a:pt x="16140" y="0"/>
                  </a:moveTo>
                  <a:cubicBezTo>
                    <a:pt x="15894" y="0"/>
                    <a:pt x="15648" y="51"/>
                    <a:pt x="15410" y="170"/>
                  </a:cubicBezTo>
                  <a:cubicBezTo>
                    <a:pt x="15119" y="287"/>
                    <a:pt x="14885" y="578"/>
                    <a:pt x="14652" y="812"/>
                  </a:cubicBezTo>
                  <a:cubicBezTo>
                    <a:pt x="12083" y="3614"/>
                    <a:pt x="9165" y="5598"/>
                    <a:pt x="8114" y="9567"/>
                  </a:cubicBezTo>
                  <a:cubicBezTo>
                    <a:pt x="7297" y="12603"/>
                    <a:pt x="6655" y="15988"/>
                    <a:pt x="4262" y="18090"/>
                  </a:cubicBezTo>
                  <a:cubicBezTo>
                    <a:pt x="3211" y="19024"/>
                    <a:pt x="1810" y="19666"/>
                    <a:pt x="1110" y="20891"/>
                  </a:cubicBezTo>
                  <a:cubicBezTo>
                    <a:pt x="1" y="22759"/>
                    <a:pt x="1110" y="25386"/>
                    <a:pt x="2919" y="26553"/>
                  </a:cubicBezTo>
                  <a:cubicBezTo>
                    <a:pt x="4320" y="27473"/>
                    <a:pt x="5984" y="27735"/>
                    <a:pt x="7664" y="27735"/>
                  </a:cubicBezTo>
                  <a:cubicBezTo>
                    <a:pt x="8224" y="27735"/>
                    <a:pt x="8785" y="27706"/>
                    <a:pt x="9340" y="27662"/>
                  </a:cubicBezTo>
                  <a:cubicBezTo>
                    <a:pt x="11208" y="27546"/>
                    <a:pt x="13076" y="27195"/>
                    <a:pt x="14944" y="26670"/>
                  </a:cubicBezTo>
                  <a:cubicBezTo>
                    <a:pt x="18621" y="25619"/>
                    <a:pt x="19730" y="20891"/>
                    <a:pt x="20547" y="17564"/>
                  </a:cubicBezTo>
                  <a:cubicBezTo>
                    <a:pt x="21364" y="14296"/>
                    <a:pt x="22123" y="10968"/>
                    <a:pt x="22065" y="7583"/>
                  </a:cubicBezTo>
                  <a:cubicBezTo>
                    <a:pt x="22006" y="6415"/>
                    <a:pt x="21714" y="5365"/>
                    <a:pt x="21248" y="4373"/>
                  </a:cubicBezTo>
                  <a:cubicBezTo>
                    <a:pt x="20547" y="3030"/>
                    <a:pt x="19438" y="1804"/>
                    <a:pt x="18154" y="870"/>
                  </a:cubicBezTo>
                  <a:cubicBezTo>
                    <a:pt x="17588" y="435"/>
                    <a:pt x="16861" y="0"/>
                    <a:pt x="16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591100" y="896550"/>
              <a:ext cx="1193700" cy="1211525"/>
            </a:xfrm>
            <a:custGeom>
              <a:avLst/>
              <a:gdLst/>
              <a:ahLst/>
              <a:cxnLst/>
              <a:rect l="l" t="t" r="r" b="b"/>
              <a:pathLst>
                <a:path w="47748" h="48461" extrusionOk="0">
                  <a:moveTo>
                    <a:pt x="35599" y="0"/>
                  </a:moveTo>
                  <a:cubicBezTo>
                    <a:pt x="34228" y="0"/>
                    <a:pt x="32830" y="483"/>
                    <a:pt x="31579" y="1039"/>
                  </a:cubicBezTo>
                  <a:cubicBezTo>
                    <a:pt x="27201" y="2848"/>
                    <a:pt x="23057" y="4950"/>
                    <a:pt x="19029" y="7343"/>
                  </a:cubicBezTo>
                  <a:cubicBezTo>
                    <a:pt x="15469" y="9444"/>
                    <a:pt x="12200" y="12129"/>
                    <a:pt x="10332" y="15923"/>
                  </a:cubicBezTo>
                  <a:cubicBezTo>
                    <a:pt x="7764" y="21060"/>
                    <a:pt x="5546" y="26313"/>
                    <a:pt x="3094" y="31508"/>
                  </a:cubicBezTo>
                  <a:cubicBezTo>
                    <a:pt x="1576" y="34777"/>
                    <a:pt x="0" y="39505"/>
                    <a:pt x="3444" y="42190"/>
                  </a:cubicBezTo>
                  <a:cubicBezTo>
                    <a:pt x="9001" y="46484"/>
                    <a:pt x="16132" y="48461"/>
                    <a:pt x="23173" y="48461"/>
                  </a:cubicBezTo>
                  <a:cubicBezTo>
                    <a:pt x="24267" y="48461"/>
                    <a:pt x="25359" y="48413"/>
                    <a:pt x="26442" y="48319"/>
                  </a:cubicBezTo>
                  <a:cubicBezTo>
                    <a:pt x="28894" y="48085"/>
                    <a:pt x="31345" y="47618"/>
                    <a:pt x="33563" y="46568"/>
                  </a:cubicBezTo>
                  <a:cubicBezTo>
                    <a:pt x="36015" y="45400"/>
                    <a:pt x="38058" y="43532"/>
                    <a:pt x="40043" y="41723"/>
                  </a:cubicBezTo>
                  <a:cubicBezTo>
                    <a:pt x="42261" y="39622"/>
                    <a:pt x="44479" y="37462"/>
                    <a:pt x="45763" y="34719"/>
                  </a:cubicBezTo>
                  <a:cubicBezTo>
                    <a:pt x="46463" y="33143"/>
                    <a:pt x="46872" y="31508"/>
                    <a:pt x="47105" y="29815"/>
                  </a:cubicBezTo>
                  <a:cubicBezTo>
                    <a:pt x="47747" y="24796"/>
                    <a:pt x="46580" y="20651"/>
                    <a:pt x="44946" y="15982"/>
                  </a:cubicBezTo>
                  <a:cubicBezTo>
                    <a:pt x="44187" y="13939"/>
                    <a:pt x="44129" y="11545"/>
                    <a:pt x="43486" y="9444"/>
                  </a:cubicBezTo>
                  <a:cubicBezTo>
                    <a:pt x="42844" y="7284"/>
                    <a:pt x="42027" y="5183"/>
                    <a:pt x="40743" y="3315"/>
                  </a:cubicBezTo>
                  <a:cubicBezTo>
                    <a:pt x="39751" y="1856"/>
                    <a:pt x="38408" y="513"/>
                    <a:pt x="36657" y="105"/>
                  </a:cubicBezTo>
                  <a:cubicBezTo>
                    <a:pt x="36308" y="33"/>
                    <a:pt x="35954" y="0"/>
                    <a:pt x="355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984850" y="1166200"/>
              <a:ext cx="4462450" cy="4102475"/>
            </a:xfrm>
            <a:custGeom>
              <a:avLst/>
              <a:gdLst/>
              <a:ahLst/>
              <a:cxnLst/>
              <a:rect l="l" t="t" r="r" b="b"/>
              <a:pathLst>
                <a:path w="178498" h="164099" extrusionOk="0">
                  <a:moveTo>
                    <a:pt x="121362" y="0"/>
                  </a:moveTo>
                  <a:cubicBezTo>
                    <a:pt x="120646" y="0"/>
                    <a:pt x="120039" y="408"/>
                    <a:pt x="119485" y="844"/>
                  </a:cubicBezTo>
                  <a:cubicBezTo>
                    <a:pt x="115283" y="4054"/>
                    <a:pt x="112247" y="8549"/>
                    <a:pt x="109329" y="12985"/>
                  </a:cubicBezTo>
                  <a:cubicBezTo>
                    <a:pt x="107578" y="15611"/>
                    <a:pt x="105885" y="18238"/>
                    <a:pt x="104134" y="20865"/>
                  </a:cubicBezTo>
                  <a:cubicBezTo>
                    <a:pt x="101974" y="24075"/>
                    <a:pt x="99873" y="27285"/>
                    <a:pt x="98589" y="30846"/>
                  </a:cubicBezTo>
                  <a:cubicBezTo>
                    <a:pt x="97421" y="33998"/>
                    <a:pt x="96954" y="37325"/>
                    <a:pt x="95787" y="40419"/>
                  </a:cubicBezTo>
                  <a:cubicBezTo>
                    <a:pt x="93510" y="46723"/>
                    <a:pt x="88724" y="50050"/>
                    <a:pt x="84054" y="54428"/>
                  </a:cubicBezTo>
                  <a:cubicBezTo>
                    <a:pt x="73256" y="64409"/>
                    <a:pt x="61348" y="72873"/>
                    <a:pt x="49090" y="81045"/>
                  </a:cubicBezTo>
                  <a:cubicBezTo>
                    <a:pt x="36424" y="89508"/>
                    <a:pt x="22882" y="97272"/>
                    <a:pt x="13017" y="109121"/>
                  </a:cubicBezTo>
                  <a:cubicBezTo>
                    <a:pt x="8932" y="114082"/>
                    <a:pt x="5546" y="119569"/>
                    <a:pt x="3094" y="125465"/>
                  </a:cubicBezTo>
                  <a:cubicBezTo>
                    <a:pt x="2102" y="127858"/>
                    <a:pt x="468" y="130835"/>
                    <a:pt x="234" y="133403"/>
                  </a:cubicBezTo>
                  <a:cubicBezTo>
                    <a:pt x="1" y="136263"/>
                    <a:pt x="1168" y="139999"/>
                    <a:pt x="2452" y="142450"/>
                  </a:cubicBezTo>
                  <a:cubicBezTo>
                    <a:pt x="3620" y="144668"/>
                    <a:pt x="5371" y="146478"/>
                    <a:pt x="7239" y="148112"/>
                  </a:cubicBezTo>
                  <a:cubicBezTo>
                    <a:pt x="10216" y="150739"/>
                    <a:pt x="13601" y="152899"/>
                    <a:pt x="16987" y="155000"/>
                  </a:cubicBezTo>
                  <a:cubicBezTo>
                    <a:pt x="23291" y="158911"/>
                    <a:pt x="29945" y="162588"/>
                    <a:pt x="37241" y="163756"/>
                  </a:cubicBezTo>
                  <a:cubicBezTo>
                    <a:pt x="38827" y="163982"/>
                    <a:pt x="40441" y="164099"/>
                    <a:pt x="42056" y="164099"/>
                  </a:cubicBezTo>
                  <a:cubicBezTo>
                    <a:pt x="43768" y="164099"/>
                    <a:pt x="45482" y="163968"/>
                    <a:pt x="47164" y="163697"/>
                  </a:cubicBezTo>
                  <a:cubicBezTo>
                    <a:pt x="49266" y="163347"/>
                    <a:pt x="51425" y="162763"/>
                    <a:pt x="53293" y="161713"/>
                  </a:cubicBezTo>
                  <a:cubicBezTo>
                    <a:pt x="55103" y="160662"/>
                    <a:pt x="56620" y="159319"/>
                    <a:pt x="58138" y="157919"/>
                  </a:cubicBezTo>
                  <a:cubicBezTo>
                    <a:pt x="64208" y="152257"/>
                    <a:pt x="69870" y="146069"/>
                    <a:pt x="75065" y="139590"/>
                  </a:cubicBezTo>
                  <a:cubicBezTo>
                    <a:pt x="77342" y="136730"/>
                    <a:pt x="79268" y="133228"/>
                    <a:pt x="82070" y="131010"/>
                  </a:cubicBezTo>
                  <a:cubicBezTo>
                    <a:pt x="84988" y="128617"/>
                    <a:pt x="87790" y="125873"/>
                    <a:pt x="90300" y="122955"/>
                  </a:cubicBezTo>
                  <a:cubicBezTo>
                    <a:pt x="91934" y="121028"/>
                    <a:pt x="93452" y="118869"/>
                    <a:pt x="95086" y="116826"/>
                  </a:cubicBezTo>
                  <a:cubicBezTo>
                    <a:pt x="96896" y="114608"/>
                    <a:pt x="98880" y="112565"/>
                    <a:pt x="100923" y="110697"/>
                  </a:cubicBezTo>
                  <a:lnTo>
                    <a:pt x="100982" y="110697"/>
                  </a:lnTo>
                  <a:cubicBezTo>
                    <a:pt x="106819" y="105327"/>
                    <a:pt x="113648" y="101066"/>
                    <a:pt x="120419" y="96921"/>
                  </a:cubicBezTo>
                  <a:cubicBezTo>
                    <a:pt x="124855" y="94236"/>
                    <a:pt x="130517" y="93361"/>
                    <a:pt x="135537" y="92135"/>
                  </a:cubicBezTo>
                  <a:cubicBezTo>
                    <a:pt x="140674" y="90851"/>
                    <a:pt x="145810" y="89450"/>
                    <a:pt x="150538" y="87057"/>
                  </a:cubicBezTo>
                  <a:cubicBezTo>
                    <a:pt x="158010" y="83263"/>
                    <a:pt x="165715" y="79994"/>
                    <a:pt x="172719" y="75558"/>
                  </a:cubicBezTo>
                  <a:cubicBezTo>
                    <a:pt x="173886" y="74857"/>
                    <a:pt x="175054" y="74099"/>
                    <a:pt x="175929" y="73048"/>
                  </a:cubicBezTo>
                  <a:cubicBezTo>
                    <a:pt x="178498" y="69954"/>
                    <a:pt x="175929" y="62541"/>
                    <a:pt x="175171" y="59389"/>
                  </a:cubicBezTo>
                  <a:cubicBezTo>
                    <a:pt x="174996" y="58689"/>
                    <a:pt x="174704" y="57988"/>
                    <a:pt x="174178" y="57463"/>
                  </a:cubicBezTo>
                  <a:cubicBezTo>
                    <a:pt x="173456" y="56616"/>
                    <a:pt x="172653" y="56269"/>
                    <a:pt x="171822" y="56269"/>
                  </a:cubicBezTo>
                  <a:cubicBezTo>
                    <a:pt x="168757" y="56269"/>
                    <a:pt x="165295" y="60984"/>
                    <a:pt x="163963" y="62775"/>
                  </a:cubicBezTo>
                  <a:cubicBezTo>
                    <a:pt x="162854" y="64292"/>
                    <a:pt x="161512" y="66569"/>
                    <a:pt x="160053" y="67678"/>
                  </a:cubicBezTo>
                  <a:cubicBezTo>
                    <a:pt x="158535" y="68845"/>
                    <a:pt x="155850" y="69020"/>
                    <a:pt x="153982" y="69546"/>
                  </a:cubicBezTo>
                  <a:cubicBezTo>
                    <a:pt x="150252" y="70508"/>
                    <a:pt x="146109" y="72656"/>
                    <a:pt x="142253" y="72656"/>
                  </a:cubicBezTo>
                  <a:cubicBezTo>
                    <a:pt x="140497" y="72656"/>
                    <a:pt x="138801" y="72210"/>
                    <a:pt x="137230" y="71005"/>
                  </a:cubicBezTo>
                  <a:cubicBezTo>
                    <a:pt x="131976" y="66919"/>
                    <a:pt x="129175" y="61491"/>
                    <a:pt x="127657" y="55128"/>
                  </a:cubicBezTo>
                  <a:cubicBezTo>
                    <a:pt x="126606" y="50634"/>
                    <a:pt x="126198" y="45906"/>
                    <a:pt x="124622" y="41586"/>
                  </a:cubicBezTo>
                  <a:cubicBezTo>
                    <a:pt x="123163" y="37559"/>
                    <a:pt x="122404" y="34115"/>
                    <a:pt x="122520" y="29737"/>
                  </a:cubicBezTo>
                  <a:cubicBezTo>
                    <a:pt x="122637" y="24892"/>
                    <a:pt x="123396" y="20164"/>
                    <a:pt x="123805" y="15378"/>
                  </a:cubicBezTo>
                  <a:cubicBezTo>
                    <a:pt x="124096" y="11525"/>
                    <a:pt x="124797" y="5572"/>
                    <a:pt x="123688" y="1894"/>
                  </a:cubicBezTo>
                  <a:cubicBezTo>
                    <a:pt x="123454" y="1252"/>
                    <a:pt x="123046" y="669"/>
                    <a:pt x="122462" y="318"/>
                  </a:cubicBezTo>
                  <a:cubicBezTo>
                    <a:pt x="122067" y="93"/>
                    <a:pt x="121702" y="0"/>
                    <a:pt x="12136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5221100" y="2176025"/>
              <a:ext cx="531200" cy="669450"/>
            </a:xfrm>
            <a:custGeom>
              <a:avLst/>
              <a:gdLst/>
              <a:ahLst/>
              <a:cxnLst/>
              <a:rect l="l" t="t" r="r" b="b"/>
              <a:pathLst>
                <a:path w="21248" h="26778" extrusionOk="0">
                  <a:moveTo>
                    <a:pt x="13678" y="1"/>
                  </a:moveTo>
                  <a:cubicBezTo>
                    <a:pt x="13255" y="1"/>
                    <a:pt x="12820" y="74"/>
                    <a:pt x="12375" y="233"/>
                  </a:cubicBezTo>
                  <a:cubicBezTo>
                    <a:pt x="7880" y="1809"/>
                    <a:pt x="5487" y="7238"/>
                    <a:pt x="3853" y="11265"/>
                  </a:cubicBezTo>
                  <a:cubicBezTo>
                    <a:pt x="2977" y="13542"/>
                    <a:pt x="2043" y="15818"/>
                    <a:pt x="1109" y="18095"/>
                  </a:cubicBezTo>
                  <a:cubicBezTo>
                    <a:pt x="526" y="19496"/>
                    <a:pt x="0" y="20955"/>
                    <a:pt x="292" y="22356"/>
                  </a:cubicBezTo>
                  <a:cubicBezTo>
                    <a:pt x="759" y="24632"/>
                    <a:pt x="3211" y="25858"/>
                    <a:pt x="5429" y="26383"/>
                  </a:cubicBezTo>
                  <a:cubicBezTo>
                    <a:pt x="6654" y="26646"/>
                    <a:pt x="7897" y="26777"/>
                    <a:pt x="9137" y="26777"/>
                  </a:cubicBezTo>
                  <a:cubicBezTo>
                    <a:pt x="11204" y="26777"/>
                    <a:pt x="13265" y="26413"/>
                    <a:pt x="15235" y="25683"/>
                  </a:cubicBezTo>
                  <a:cubicBezTo>
                    <a:pt x="16461" y="25216"/>
                    <a:pt x="17686" y="24574"/>
                    <a:pt x="18504" y="23523"/>
                  </a:cubicBezTo>
                  <a:cubicBezTo>
                    <a:pt x="19554" y="22239"/>
                    <a:pt x="19788" y="20546"/>
                    <a:pt x="20021" y="18970"/>
                  </a:cubicBezTo>
                  <a:cubicBezTo>
                    <a:pt x="20663" y="15060"/>
                    <a:pt x="21247" y="11032"/>
                    <a:pt x="20255" y="7238"/>
                  </a:cubicBezTo>
                  <a:cubicBezTo>
                    <a:pt x="19531" y="4445"/>
                    <a:pt x="16973" y="1"/>
                    <a:pt x="1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281725" y="280250"/>
              <a:ext cx="3376775" cy="3079700"/>
            </a:xfrm>
            <a:custGeom>
              <a:avLst/>
              <a:gdLst/>
              <a:ahLst/>
              <a:cxnLst/>
              <a:rect l="l" t="t" r="r" b="b"/>
              <a:pathLst>
                <a:path w="135071" h="123188" extrusionOk="0">
                  <a:moveTo>
                    <a:pt x="88950" y="1"/>
                  </a:moveTo>
                  <a:cubicBezTo>
                    <a:pt x="86289" y="1"/>
                    <a:pt x="83637" y="1001"/>
                    <a:pt x="81778" y="2926"/>
                  </a:cubicBezTo>
                  <a:lnTo>
                    <a:pt x="3270" y="85112"/>
                  </a:lnTo>
                  <a:cubicBezTo>
                    <a:pt x="1" y="88497"/>
                    <a:pt x="526" y="93459"/>
                    <a:pt x="4437" y="96202"/>
                  </a:cubicBezTo>
                  <a:lnTo>
                    <a:pt x="40452" y="121477"/>
                  </a:lnTo>
                  <a:cubicBezTo>
                    <a:pt x="42101" y="122626"/>
                    <a:pt x="44104" y="123187"/>
                    <a:pt x="46107" y="123187"/>
                  </a:cubicBezTo>
                  <a:cubicBezTo>
                    <a:pt x="48782" y="123187"/>
                    <a:pt x="51457" y="122187"/>
                    <a:pt x="53293" y="120251"/>
                  </a:cubicBezTo>
                  <a:lnTo>
                    <a:pt x="131860" y="38065"/>
                  </a:lnTo>
                  <a:cubicBezTo>
                    <a:pt x="135070" y="34680"/>
                    <a:pt x="134545" y="29718"/>
                    <a:pt x="130692" y="27033"/>
                  </a:cubicBezTo>
                  <a:lnTo>
                    <a:pt x="94678" y="1759"/>
                  </a:lnTo>
                  <a:cubicBezTo>
                    <a:pt x="92991" y="576"/>
                    <a:pt x="90968" y="1"/>
                    <a:pt x="889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306550" y="251525"/>
              <a:ext cx="3278975" cy="3016625"/>
            </a:xfrm>
            <a:custGeom>
              <a:avLst/>
              <a:gdLst/>
              <a:ahLst/>
              <a:cxnLst/>
              <a:rect l="l" t="t" r="r" b="b"/>
              <a:pathLst>
                <a:path w="131159" h="120665" extrusionOk="0">
                  <a:moveTo>
                    <a:pt x="86845" y="0"/>
                  </a:moveTo>
                  <a:cubicBezTo>
                    <a:pt x="85310" y="0"/>
                    <a:pt x="83774" y="586"/>
                    <a:pt x="82711" y="1682"/>
                  </a:cubicBezTo>
                  <a:lnTo>
                    <a:pt x="1868" y="86261"/>
                  </a:lnTo>
                  <a:cubicBezTo>
                    <a:pt x="0" y="88245"/>
                    <a:pt x="292" y="91106"/>
                    <a:pt x="2568" y="92682"/>
                  </a:cubicBezTo>
                  <a:lnTo>
                    <a:pt x="41035" y="119649"/>
                  </a:lnTo>
                  <a:cubicBezTo>
                    <a:pt x="41996" y="120332"/>
                    <a:pt x="43167" y="120664"/>
                    <a:pt x="44336" y="120664"/>
                  </a:cubicBezTo>
                  <a:cubicBezTo>
                    <a:pt x="45864" y="120664"/>
                    <a:pt x="47390" y="120098"/>
                    <a:pt x="48448" y="119007"/>
                  </a:cubicBezTo>
                  <a:lnTo>
                    <a:pt x="129291" y="34428"/>
                  </a:lnTo>
                  <a:cubicBezTo>
                    <a:pt x="131159" y="32443"/>
                    <a:pt x="130867" y="29583"/>
                    <a:pt x="128590" y="28007"/>
                  </a:cubicBezTo>
                  <a:lnTo>
                    <a:pt x="90124" y="1040"/>
                  </a:lnTo>
                  <a:cubicBezTo>
                    <a:pt x="89168" y="336"/>
                    <a:pt x="88007" y="0"/>
                    <a:pt x="868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869000" y="621700"/>
              <a:ext cx="198500" cy="141975"/>
            </a:xfrm>
            <a:custGeom>
              <a:avLst/>
              <a:gdLst/>
              <a:ahLst/>
              <a:cxnLst/>
              <a:rect l="l" t="t" r="r" b="b"/>
              <a:pathLst>
                <a:path w="7940" h="5679" extrusionOk="0">
                  <a:moveTo>
                    <a:pt x="707" y="0"/>
                  </a:moveTo>
                  <a:cubicBezTo>
                    <a:pt x="535" y="0"/>
                    <a:pt x="359" y="58"/>
                    <a:pt x="234" y="184"/>
                  </a:cubicBezTo>
                  <a:cubicBezTo>
                    <a:pt x="1" y="417"/>
                    <a:pt x="59" y="767"/>
                    <a:pt x="293" y="1001"/>
                  </a:cubicBezTo>
                  <a:lnTo>
                    <a:pt x="6830" y="5554"/>
                  </a:lnTo>
                  <a:cubicBezTo>
                    <a:pt x="6966" y="5635"/>
                    <a:pt x="7126" y="5678"/>
                    <a:pt x="7277" y="5678"/>
                  </a:cubicBezTo>
                  <a:cubicBezTo>
                    <a:pt x="7451" y="5678"/>
                    <a:pt x="7612" y="5620"/>
                    <a:pt x="7706" y="5495"/>
                  </a:cubicBezTo>
                  <a:cubicBezTo>
                    <a:pt x="7939" y="5262"/>
                    <a:pt x="7939" y="4912"/>
                    <a:pt x="7647" y="4736"/>
                  </a:cubicBezTo>
                  <a:lnTo>
                    <a:pt x="1110" y="125"/>
                  </a:lnTo>
                  <a:cubicBezTo>
                    <a:pt x="1001" y="44"/>
                    <a:pt x="855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5769775" y="552525"/>
              <a:ext cx="36500" cy="27275"/>
            </a:xfrm>
            <a:custGeom>
              <a:avLst/>
              <a:gdLst/>
              <a:ahLst/>
              <a:cxnLst/>
              <a:rect l="l" t="t" r="r" b="b"/>
              <a:pathLst>
                <a:path w="1460" h="1091" extrusionOk="0">
                  <a:moveTo>
                    <a:pt x="741" y="0"/>
                  </a:moveTo>
                  <a:cubicBezTo>
                    <a:pt x="551" y="0"/>
                    <a:pt x="365" y="76"/>
                    <a:pt x="234" y="207"/>
                  </a:cubicBezTo>
                  <a:cubicBezTo>
                    <a:pt x="1" y="441"/>
                    <a:pt x="59" y="791"/>
                    <a:pt x="351" y="966"/>
                  </a:cubicBezTo>
                  <a:cubicBezTo>
                    <a:pt x="459" y="1047"/>
                    <a:pt x="605" y="1091"/>
                    <a:pt x="754" y="1091"/>
                  </a:cubicBezTo>
                  <a:cubicBezTo>
                    <a:pt x="926" y="1091"/>
                    <a:pt x="1101" y="1033"/>
                    <a:pt x="1226" y="908"/>
                  </a:cubicBezTo>
                  <a:cubicBezTo>
                    <a:pt x="1460" y="674"/>
                    <a:pt x="1401" y="324"/>
                    <a:pt x="1168" y="149"/>
                  </a:cubicBezTo>
                  <a:cubicBezTo>
                    <a:pt x="1040" y="46"/>
                    <a:pt x="890" y="0"/>
                    <a:pt x="741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5730375" y="1920850"/>
              <a:ext cx="150325" cy="136775"/>
            </a:xfrm>
            <a:custGeom>
              <a:avLst/>
              <a:gdLst/>
              <a:ahLst/>
              <a:cxnLst/>
              <a:rect l="l" t="t" r="r" b="b"/>
              <a:pathLst>
                <a:path w="6013" h="5471" extrusionOk="0">
                  <a:moveTo>
                    <a:pt x="4608" y="0"/>
                  </a:moveTo>
                  <a:cubicBezTo>
                    <a:pt x="4248" y="0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37"/>
                    <a:pt x="584" y="5246"/>
                  </a:cubicBezTo>
                  <a:cubicBezTo>
                    <a:pt x="809" y="5396"/>
                    <a:pt x="1088" y="5471"/>
                    <a:pt x="1365" y="5471"/>
                  </a:cubicBezTo>
                  <a:cubicBezTo>
                    <a:pt x="1735" y="5471"/>
                    <a:pt x="2102" y="5337"/>
                    <a:pt x="2335" y="5070"/>
                  </a:cubicBezTo>
                  <a:lnTo>
                    <a:pt x="5546" y="1743"/>
                  </a:lnTo>
                  <a:cubicBezTo>
                    <a:pt x="6013" y="1276"/>
                    <a:pt x="5896" y="634"/>
                    <a:pt x="5371" y="226"/>
                  </a:cubicBezTo>
                  <a:cubicBezTo>
                    <a:pt x="5145" y="76"/>
                    <a:pt x="4877" y="0"/>
                    <a:pt x="4608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106875" y="135612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3" y="134"/>
                    <a:pt x="10157" y="400"/>
                  </a:cubicBezTo>
                  <a:lnTo>
                    <a:pt x="467" y="10557"/>
                  </a:lnTo>
                  <a:cubicBezTo>
                    <a:pt x="0" y="11024"/>
                    <a:pt x="117" y="11666"/>
                    <a:pt x="642" y="12074"/>
                  </a:cubicBezTo>
                  <a:cubicBezTo>
                    <a:pt x="867" y="12225"/>
                    <a:pt x="1135" y="12300"/>
                    <a:pt x="1405" y="12300"/>
                  </a:cubicBezTo>
                  <a:cubicBezTo>
                    <a:pt x="1764" y="12300"/>
                    <a:pt x="2126" y="12166"/>
                    <a:pt x="2393" y="11899"/>
                  </a:cubicBezTo>
                  <a:lnTo>
                    <a:pt x="12083" y="1743"/>
                  </a:lnTo>
                  <a:cubicBezTo>
                    <a:pt x="12491" y="1276"/>
                    <a:pt x="12433" y="575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120000" y="136487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4" y="134"/>
                    <a:pt x="10157" y="401"/>
                  </a:cubicBezTo>
                  <a:lnTo>
                    <a:pt x="467" y="10557"/>
                  </a:lnTo>
                  <a:cubicBezTo>
                    <a:pt x="0" y="11024"/>
                    <a:pt x="59" y="11724"/>
                    <a:pt x="643" y="12075"/>
                  </a:cubicBezTo>
                  <a:cubicBezTo>
                    <a:pt x="843" y="12225"/>
                    <a:pt x="1107" y="12300"/>
                    <a:pt x="1376" y="12300"/>
                  </a:cubicBezTo>
                  <a:cubicBezTo>
                    <a:pt x="1735" y="12300"/>
                    <a:pt x="2102" y="12166"/>
                    <a:pt x="2335" y="11900"/>
                  </a:cubicBezTo>
                  <a:lnTo>
                    <a:pt x="12083" y="1743"/>
                  </a:lnTo>
                  <a:cubicBezTo>
                    <a:pt x="12492" y="1276"/>
                    <a:pt x="12433" y="634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5743500" y="1929600"/>
              <a:ext cx="148875" cy="136775"/>
            </a:xfrm>
            <a:custGeom>
              <a:avLst/>
              <a:gdLst/>
              <a:ahLst/>
              <a:cxnLst/>
              <a:rect l="l" t="t" r="r" b="b"/>
              <a:pathLst>
                <a:path w="5955" h="5471" extrusionOk="0">
                  <a:moveTo>
                    <a:pt x="4608" y="1"/>
                  </a:moveTo>
                  <a:cubicBezTo>
                    <a:pt x="4249" y="1"/>
                    <a:pt x="3887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96"/>
                    <a:pt x="585" y="5246"/>
                  </a:cubicBezTo>
                  <a:cubicBezTo>
                    <a:pt x="810" y="5396"/>
                    <a:pt x="1088" y="5471"/>
                    <a:pt x="1366" y="5471"/>
                  </a:cubicBezTo>
                  <a:cubicBezTo>
                    <a:pt x="1735" y="5471"/>
                    <a:pt x="2102" y="5337"/>
                    <a:pt x="2336" y="5071"/>
                  </a:cubicBezTo>
                  <a:lnTo>
                    <a:pt x="5546" y="1743"/>
                  </a:lnTo>
                  <a:cubicBezTo>
                    <a:pt x="5955" y="1277"/>
                    <a:pt x="5896" y="634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5588825" y="2068225"/>
              <a:ext cx="150325" cy="136800"/>
            </a:xfrm>
            <a:custGeom>
              <a:avLst/>
              <a:gdLst/>
              <a:ahLst/>
              <a:cxnLst/>
              <a:rect l="l" t="t" r="r" b="b"/>
              <a:pathLst>
                <a:path w="6013" h="5472" extrusionOk="0">
                  <a:moveTo>
                    <a:pt x="4608" y="1"/>
                  </a:moveTo>
                  <a:cubicBezTo>
                    <a:pt x="4249" y="1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117" y="4896"/>
                    <a:pt x="643" y="5246"/>
                  </a:cubicBezTo>
                  <a:cubicBezTo>
                    <a:pt x="868" y="5396"/>
                    <a:pt x="1136" y="5471"/>
                    <a:pt x="1405" y="5471"/>
                  </a:cubicBezTo>
                  <a:cubicBezTo>
                    <a:pt x="1765" y="5471"/>
                    <a:pt x="2127" y="5338"/>
                    <a:pt x="2394" y="5071"/>
                  </a:cubicBezTo>
                  <a:lnTo>
                    <a:pt x="5546" y="1744"/>
                  </a:lnTo>
                  <a:cubicBezTo>
                    <a:pt x="6013" y="1277"/>
                    <a:pt x="5896" y="635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601950" y="2077725"/>
              <a:ext cx="150350" cy="136650"/>
            </a:xfrm>
            <a:custGeom>
              <a:avLst/>
              <a:gdLst/>
              <a:ahLst/>
              <a:cxnLst/>
              <a:rect l="l" t="t" r="r" b="b"/>
              <a:pathLst>
                <a:path w="6014" h="5466" extrusionOk="0">
                  <a:moveTo>
                    <a:pt x="4630" y="0"/>
                  </a:moveTo>
                  <a:cubicBezTo>
                    <a:pt x="4266" y="0"/>
                    <a:pt x="3886" y="138"/>
                    <a:pt x="3620" y="371"/>
                  </a:cubicBezTo>
                  <a:lnTo>
                    <a:pt x="468" y="3757"/>
                  </a:lnTo>
                  <a:cubicBezTo>
                    <a:pt x="1" y="4165"/>
                    <a:pt x="118" y="4866"/>
                    <a:pt x="643" y="5216"/>
                  </a:cubicBezTo>
                  <a:cubicBezTo>
                    <a:pt x="863" y="5387"/>
                    <a:pt x="1123" y="5466"/>
                    <a:pt x="1386" y="5466"/>
                  </a:cubicBezTo>
                  <a:cubicBezTo>
                    <a:pt x="1752" y="5466"/>
                    <a:pt x="2122" y="5313"/>
                    <a:pt x="2394" y="5041"/>
                  </a:cubicBezTo>
                  <a:lnTo>
                    <a:pt x="5546" y="1714"/>
                  </a:lnTo>
                  <a:cubicBezTo>
                    <a:pt x="6013" y="1305"/>
                    <a:pt x="5955" y="605"/>
                    <a:pt x="5371" y="255"/>
                  </a:cubicBezTo>
                  <a:cubicBezTo>
                    <a:pt x="5170" y="79"/>
                    <a:pt x="4905" y="0"/>
                    <a:pt x="4630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389725" y="350475"/>
              <a:ext cx="3093650" cy="2835375"/>
            </a:xfrm>
            <a:custGeom>
              <a:avLst/>
              <a:gdLst/>
              <a:ahLst/>
              <a:cxnLst/>
              <a:rect l="l" t="t" r="r" b="b"/>
              <a:pathLst>
                <a:path w="123746" h="113415" extrusionOk="0">
                  <a:moveTo>
                    <a:pt x="77108" y="1"/>
                  </a:moveTo>
                  <a:lnTo>
                    <a:pt x="0" y="80727"/>
                  </a:lnTo>
                  <a:lnTo>
                    <a:pt x="46580" y="113414"/>
                  </a:lnTo>
                  <a:lnTo>
                    <a:pt x="123746" y="32688"/>
                  </a:lnTo>
                  <a:lnTo>
                    <a:pt x="77108" y="1"/>
                  </a:ln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291950" y="243075"/>
              <a:ext cx="3308175" cy="3034125"/>
            </a:xfrm>
            <a:custGeom>
              <a:avLst/>
              <a:gdLst/>
              <a:ahLst/>
              <a:cxnLst/>
              <a:rect l="l" t="t" r="r" b="b"/>
              <a:pathLst>
                <a:path w="132327" h="121365" extrusionOk="0">
                  <a:moveTo>
                    <a:pt x="87525" y="1243"/>
                  </a:moveTo>
                  <a:cubicBezTo>
                    <a:pt x="88698" y="1243"/>
                    <a:pt x="89870" y="1575"/>
                    <a:pt x="90825" y="2254"/>
                  </a:cubicBezTo>
                  <a:lnTo>
                    <a:pt x="128182" y="28404"/>
                  </a:lnTo>
                  <a:cubicBezTo>
                    <a:pt x="130400" y="29980"/>
                    <a:pt x="130692" y="32898"/>
                    <a:pt x="128824" y="34824"/>
                  </a:cubicBezTo>
                  <a:lnTo>
                    <a:pt x="48973" y="118411"/>
                  </a:lnTo>
                  <a:cubicBezTo>
                    <a:pt x="47910" y="119541"/>
                    <a:pt x="46373" y="120122"/>
                    <a:pt x="44826" y="120122"/>
                  </a:cubicBezTo>
                  <a:cubicBezTo>
                    <a:pt x="43657" y="120122"/>
                    <a:pt x="42482" y="119790"/>
                    <a:pt x="41502" y="119111"/>
                  </a:cubicBezTo>
                  <a:lnTo>
                    <a:pt x="4203" y="92903"/>
                  </a:lnTo>
                  <a:cubicBezTo>
                    <a:pt x="1927" y="91327"/>
                    <a:pt x="1635" y="88467"/>
                    <a:pt x="3503" y="86541"/>
                  </a:cubicBezTo>
                  <a:lnTo>
                    <a:pt x="83354" y="2954"/>
                  </a:lnTo>
                  <a:cubicBezTo>
                    <a:pt x="84417" y="1824"/>
                    <a:pt x="85973" y="1243"/>
                    <a:pt x="87525" y="1243"/>
                  </a:cubicBezTo>
                  <a:close/>
                  <a:moveTo>
                    <a:pt x="87572" y="1"/>
                  </a:moveTo>
                  <a:cubicBezTo>
                    <a:pt x="85593" y="1"/>
                    <a:pt x="83613" y="735"/>
                    <a:pt x="82244" y="2137"/>
                  </a:cubicBezTo>
                  <a:lnTo>
                    <a:pt x="2394" y="85723"/>
                  </a:lnTo>
                  <a:cubicBezTo>
                    <a:pt x="0" y="88233"/>
                    <a:pt x="409" y="91911"/>
                    <a:pt x="3269" y="93895"/>
                  </a:cubicBezTo>
                  <a:lnTo>
                    <a:pt x="40568" y="120104"/>
                  </a:lnTo>
                  <a:cubicBezTo>
                    <a:pt x="41792" y="120953"/>
                    <a:pt x="43273" y="121364"/>
                    <a:pt x="44754" y="121364"/>
                  </a:cubicBezTo>
                  <a:cubicBezTo>
                    <a:pt x="46734" y="121364"/>
                    <a:pt x="48714" y="120630"/>
                    <a:pt x="50082" y="119228"/>
                  </a:cubicBezTo>
                  <a:lnTo>
                    <a:pt x="129933" y="35641"/>
                  </a:lnTo>
                  <a:cubicBezTo>
                    <a:pt x="132326" y="33132"/>
                    <a:pt x="131976" y="29454"/>
                    <a:pt x="129116" y="27470"/>
                  </a:cubicBezTo>
                  <a:lnTo>
                    <a:pt x="91759" y="1261"/>
                  </a:lnTo>
                  <a:cubicBezTo>
                    <a:pt x="90535" y="412"/>
                    <a:pt x="89054" y="1"/>
                    <a:pt x="8757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312375" y="259425"/>
              <a:ext cx="3264400" cy="3004325"/>
            </a:xfrm>
            <a:custGeom>
              <a:avLst/>
              <a:gdLst/>
              <a:ahLst/>
              <a:cxnLst/>
              <a:rect l="l" t="t" r="r" b="b"/>
              <a:pathLst>
                <a:path w="130576" h="120173" extrusionOk="0">
                  <a:moveTo>
                    <a:pt x="86794" y="490"/>
                  </a:moveTo>
                  <a:cubicBezTo>
                    <a:pt x="87930" y="490"/>
                    <a:pt x="89064" y="812"/>
                    <a:pt x="90008" y="1483"/>
                  </a:cubicBezTo>
                  <a:lnTo>
                    <a:pt x="127482" y="27808"/>
                  </a:lnTo>
                  <a:cubicBezTo>
                    <a:pt x="129700" y="29326"/>
                    <a:pt x="129992" y="32186"/>
                    <a:pt x="128124" y="34112"/>
                  </a:cubicBezTo>
                  <a:lnTo>
                    <a:pt x="47923" y="118049"/>
                  </a:lnTo>
                  <a:cubicBezTo>
                    <a:pt x="46898" y="119140"/>
                    <a:pt x="45386" y="119706"/>
                    <a:pt x="43865" y="119706"/>
                  </a:cubicBezTo>
                  <a:cubicBezTo>
                    <a:pt x="42700" y="119706"/>
                    <a:pt x="41530" y="119374"/>
                    <a:pt x="40568" y="118691"/>
                  </a:cubicBezTo>
                  <a:lnTo>
                    <a:pt x="3094" y="92424"/>
                  </a:lnTo>
                  <a:cubicBezTo>
                    <a:pt x="876" y="90848"/>
                    <a:pt x="584" y="88046"/>
                    <a:pt x="2452" y="86120"/>
                  </a:cubicBezTo>
                  <a:lnTo>
                    <a:pt x="82653" y="2183"/>
                  </a:lnTo>
                  <a:cubicBezTo>
                    <a:pt x="83726" y="1077"/>
                    <a:pt x="85261" y="490"/>
                    <a:pt x="86794" y="490"/>
                  </a:cubicBezTo>
                  <a:close/>
                  <a:moveTo>
                    <a:pt x="86790" y="1"/>
                  </a:moveTo>
                  <a:cubicBezTo>
                    <a:pt x="85101" y="1"/>
                    <a:pt x="83415" y="630"/>
                    <a:pt x="82245" y="1833"/>
                  </a:cubicBezTo>
                  <a:lnTo>
                    <a:pt x="2044" y="85828"/>
                  </a:lnTo>
                  <a:cubicBezTo>
                    <a:pt x="1" y="87929"/>
                    <a:pt x="293" y="91081"/>
                    <a:pt x="2744" y="92774"/>
                  </a:cubicBezTo>
                  <a:lnTo>
                    <a:pt x="40218" y="119099"/>
                  </a:lnTo>
                  <a:cubicBezTo>
                    <a:pt x="41266" y="119823"/>
                    <a:pt x="42526" y="120173"/>
                    <a:pt x="43786" y="120173"/>
                  </a:cubicBezTo>
                  <a:cubicBezTo>
                    <a:pt x="45475" y="120173"/>
                    <a:pt x="47161" y="119544"/>
                    <a:pt x="48331" y="118341"/>
                  </a:cubicBezTo>
                  <a:lnTo>
                    <a:pt x="128532" y="34345"/>
                  </a:lnTo>
                  <a:cubicBezTo>
                    <a:pt x="130575" y="32244"/>
                    <a:pt x="130225" y="29150"/>
                    <a:pt x="127832" y="27399"/>
                  </a:cubicBezTo>
                  <a:lnTo>
                    <a:pt x="90358" y="1074"/>
                  </a:lnTo>
                  <a:cubicBezTo>
                    <a:pt x="89311" y="351"/>
                    <a:pt x="88050" y="1"/>
                    <a:pt x="8679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5686600" y="125102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74" y="0"/>
                  </a:moveTo>
                  <a:cubicBezTo>
                    <a:pt x="6655" y="0"/>
                    <a:pt x="4397" y="824"/>
                    <a:pt x="2802" y="2386"/>
                  </a:cubicBezTo>
                  <a:cubicBezTo>
                    <a:pt x="0" y="5130"/>
                    <a:pt x="292" y="9157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0"/>
                    <a:pt x="13542" y="1452"/>
                  </a:cubicBezTo>
                  <a:cubicBezTo>
                    <a:pt x="12210" y="472"/>
                    <a:pt x="10553" y="0"/>
                    <a:pt x="8874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4678250" y="1055025"/>
              <a:ext cx="423200" cy="321625"/>
            </a:xfrm>
            <a:custGeom>
              <a:avLst/>
              <a:gdLst/>
              <a:ahLst/>
              <a:cxnLst/>
              <a:rect l="l" t="t" r="r" b="b"/>
              <a:pathLst>
                <a:path w="16928" h="12865" extrusionOk="0">
                  <a:moveTo>
                    <a:pt x="8809" y="0"/>
                  </a:moveTo>
                  <a:cubicBezTo>
                    <a:pt x="6608" y="0"/>
                    <a:pt x="4388" y="819"/>
                    <a:pt x="2802" y="2405"/>
                  </a:cubicBezTo>
                  <a:cubicBezTo>
                    <a:pt x="0" y="5148"/>
                    <a:pt x="292" y="9176"/>
                    <a:pt x="3386" y="11394"/>
                  </a:cubicBezTo>
                  <a:cubicBezTo>
                    <a:pt x="4754" y="12382"/>
                    <a:pt x="6442" y="12864"/>
                    <a:pt x="8138" y="12864"/>
                  </a:cubicBezTo>
                  <a:cubicBezTo>
                    <a:pt x="10349" y="12864"/>
                    <a:pt x="12574" y="12045"/>
                    <a:pt x="14126" y="10460"/>
                  </a:cubicBezTo>
                  <a:cubicBezTo>
                    <a:pt x="16928" y="7716"/>
                    <a:pt x="16694" y="3689"/>
                    <a:pt x="13542" y="1471"/>
                  </a:cubicBezTo>
                  <a:cubicBezTo>
                    <a:pt x="12174" y="482"/>
                    <a:pt x="10497" y="0"/>
                    <a:pt x="8809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4986150" y="751225"/>
              <a:ext cx="423225" cy="322150"/>
            </a:xfrm>
            <a:custGeom>
              <a:avLst/>
              <a:gdLst/>
              <a:ahLst/>
              <a:cxnLst/>
              <a:rect l="l" t="t" r="r" b="b"/>
              <a:pathLst>
                <a:path w="16929" h="12886" extrusionOk="0">
                  <a:moveTo>
                    <a:pt x="8852" y="0"/>
                  </a:moveTo>
                  <a:cubicBezTo>
                    <a:pt x="6638" y="0"/>
                    <a:pt x="4398" y="820"/>
                    <a:pt x="2802" y="2416"/>
                  </a:cubicBezTo>
                  <a:cubicBezTo>
                    <a:pt x="1" y="5159"/>
                    <a:pt x="234" y="9187"/>
                    <a:pt x="3386" y="11463"/>
                  </a:cubicBezTo>
                  <a:cubicBezTo>
                    <a:pt x="4743" y="12418"/>
                    <a:pt x="6403" y="12886"/>
                    <a:pt x="8076" y="12886"/>
                  </a:cubicBezTo>
                  <a:cubicBezTo>
                    <a:pt x="10291" y="12886"/>
                    <a:pt x="12531" y="12066"/>
                    <a:pt x="14126" y="10471"/>
                  </a:cubicBezTo>
                  <a:cubicBezTo>
                    <a:pt x="16928" y="7727"/>
                    <a:pt x="16695" y="3700"/>
                    <a:pt x="13543" y="1423"/>
                  </a:cubicBezTo>
                  <a:cubicBezTo>
                    <a:pt x="12186" y="469"/>
                    <a:pt x="10526" y="0"/>
                    <a:pt x="8852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5381600" y="1547925"/>
              <a:ext cx="427600" cy="327375"/>
            </a:xfrm>
            <a:custGeom>
              <a:avLst/>
              <a:gdLst/>
              <a:ahLst/>
              <a:cxnLst/>
              <a:rect l="l" t="t" r="r" b="b"/>
              <a:pathLst>
                <a:path w="17104" h="13095" extrusionOk="0">
                  <a:moveTo>
                    <a:pt x="9088" y="1"/>
                  </a:moveTo>
                  <a:cubicBezTo>
                    <a:pt x="6822" y="1"/>
                    <a:pt x="4511" y="860"/>
                    <a:pt x="2861" y="2476"/>
                  </a:cubicBezTo>
                  <a:cubicBezTo>
                    <a:pt x="1" y="5336"/>
                    <a:pt x="176" y="9422"/>
                    <a:pt x="3328" y="11699"/>
                  </a:cubicBezTo>
                  <a:cubicBezTo>
                    <a:pt x="4661" y="12636"/>
                    <a:pt x="6296" y="13094"/>
                    <a:pt x="7960" y="13094"/>
                  </a:cubicBezTo>
                  <a:cubicBezTo>
                    <a:pt x="10232" y="13094"/>
                    <a:pt x="12559" y="12241"/>
                    <a:pt x="14243" y="10590"/>
                  </a:cubicBezTo>
                  <a:cubicBezTo>
                    <a:pt x="17104" y="7730"/>
                    <a:pt x="16870" y="3644"/>
                    <a:pt x="13718" y="1426"/>
                  </a:cubicBezTo>
                  <a:cubicBezTo>
                    <a:pt x="12385" y="463"/>
                    <a:pt x="10748" y="1"/>
                    <a:pt x="908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330550" y="997100"/>
              <a:ext cx="424650" cy="321550"/>
            </a:xfrm>
            <a:custGeom>
              <a:avLst/>
              <a:gdLst/>
              <a:ahLst/>
              <a:cxnLst/>
              <a:rect l="l" t="t" r="r" b="b"/>
              <a:pathLst>
                <a:path w="16986" h="12862" extrusionOk="0">
                  <a:moveTo>
                    <a:pt x="8849" y="1"/>
                  </a:moveTo>
                  <a:cubicBezTo>
                    <a:pt x="6635" y="1"/>
                    <a:pt x="4397" y="825"/>
                    <a:pt x="2802" y="2387"/>
                  </a:cubicBezTo>
                  <a:cubicBezTo>
                    <a:pt x="0" y="5130"/>
                    <a:pt x="292" y="9216"/>
                    <a:pt x="3386" y="11434"/>
                  </a:cubicBezTo>
                  <a:cubicBezTo>
                    <a:pt x="4749" y="12394"/>
                    <a:pt x="6430" y="12862"/>
                    <a:pt x="8124" y="12862"/>
                  </a:cubicBezTo>
                  <a:cubicBezTo>
                    <a:pt x="10347" y="12862"/>
                    <a:pt x="12594" y="12057"/>
                    <a:pt x="14184" y="10500"/>
                  </a:cubicBezTo>
                  <a:cubicBezTo>
                    <a:pt x="16986" y="7699"/>
                    <a:pt x="16694" y="3671"/>
                    <a:pt x="13542" y="1453"/>
                  </a:cubicBezTo>
                  <a:cubicBezTo>
                    <a:pt x="12184" y="472"/>
                    <a:pt x="10524" y="1"/>
                    <a:pt x="8849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22625" y="130062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2" y="12389"/>
                    <a:pt x="6461" y="12857"/>
                    <a:pt x="8135" y="12857"/>
                  </a:cubicBezTo>
                  <a:cubicBezTo>
                    <a:pt x="10350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062025" y="187557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776" y="12389"/>
                    <a:pt x="6433" y="12857"/>
                    <a:pt x="8111" y="12857"/>
                  </a:cubicBezTo>
                  <a:cubicBezTo>
                    <a:pt x="10331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4053675" y="1679325"/>
              <a:ext cx="423225" cy="321425"/>
            </a:xfrm>
            <a:custGeom>
              <a:avLst/>
              <a:gdLst/>
              <a:ahLst/>
              <a:cxnLst/>
              <a:rect l="l" t="t" r="r" b="b"/>
              <a:pathLst>
                <a:path w="16929" h="12857" extrusionOk="0">
                  <a:moveTo>
                    <a:pt x="8853" y="0"/>
                  </a:moveTo>
                  <a:cubicBezTo>
                    <a:pt x="6638" y="0"/>
                    <a:pt x="4398" y="819"/>
                    <a:pt x="2803" y="2415"/>
                  </a:cubicBezTo>
                  <a:cubicBezTo>
                    <a:pt x="1" y="5159"/>
                    <a:pt x="293" y="9186"/>
                    <a:pt x="3445" y="11404"/>
                  </a:cubicBezTo>
                  <a:cubicBezTo>
                    <a:pt x="4777" y="12385"/>
                    <a:pt x="6434" y="12856"/>
                    <a:pt x="8113" y="12856"/>
                  </a:cubicBezTo>
                  <a:cubicBezTo>
                    <a:pt x="10332" y="12856"/>
                    <a:pt x="12590" y="12032"/>
                    <a:pt x="14185" y="10470"/>
                  </a:cubicBezTo>
                  <a:cubicBezTo>
                    <a:pt x="16928" y="7727"/>
                    <a:pt x="16695" y="3699"/>
                    <a:pt x="13543" y="1423"/>
                  </a:cubicBezTo>
                  <a:cubicBezTo>
                    <a:pt x="12186" y="468"/>
                    <a:pt x="10526" y="0"/>
                    <a:pt x="8853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4361600" y="1375775"/>
              <a:ext cx="423200" cy="321900"/>
            </a:xfrm>
            <a:custGeom>
              <a:avLst/>
              <a:gdLst/>
              <a:ahLst/>
              <a:cxnLst/>
              <a:rect l="l" t="t" r="r" b="b"/>
              <a:pathLst>
                <a:path w="16928" h="12876" extrusionOk="0">
                  <a:moveTo>
                    <a:pt x="8852" y="1"/>
                  </a:moveTo>
                  <a:cubicBezTo>
                    <a:pt x="6637" y="1"/>
                    <a:pt x="4398" y="820"/>
                    <a:pt x="2802" y="2416"/>
                  </a:cubicBezTo>
                  <a:cubicBezTo>
                    <a:pt x="0" y="5160"/>
                    <a:pt x="234" y="9187"/>
                    <a:pt x="3386" y="11405"/>
                  </a:cubicBezTo>
                  <a:cubicBezTo>
                    <a:pt x="4754" y="12394"/>
                    <a:pt x="6431" y="12876"/>
                    <a:pt x="8119" y="12876"/>
                  </a:cubicBezTo>
                  <a:cubicBezTo>
                    <a:pt x="10320" y="12876"/>
                    <a:pt x="12540" y="12057"/>
                    <a:pt x="14126" y="10471"/>
                  </a:cubicBezTo>
                  <a:cubicBezTo>
                    <a:pt x="16927" y="7728"/>
                    <a:pt x="16694" y="3700"/>
                    <a:pt x="13542" y="1424"/>
                  </a:cubicBezTo>
                  <a:cubicBezTo>
                    <a:pt x="12185" y="469"/>
                    <a:pt x="10526" y="1"/>
                    <a:pt x="885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4757050" y="2172500"/>
              <a:ext cx="427575" cy="326625"/>
            </a:xfrm>
            <a:custGeom>
              <a:avLst/>
              <a:gdLst/>
              <a:ahLst/>
              <a:cxnLst/>
              <a:rect l="l" t="t" r="r" b="b"/>
              <a:pathLst>
                <a:path w="17103" h="13065" extrusionOk="0">
                  <a:moveTo>
                    <a:pt x="9112" y="1"/>
                  </a:moveTo>
                  <a:cubicBezTo>
                    <a:pt x="6841" y="1"/>
                    <a:pt x="4511" y="859"/>
                    <a:pt x="2861" y="2476"/>
                  </a:cubicBezTo>
                  <a:cubicBezTo>
                    <a:pt x="0" y="5336"/>
                    <a:pt x="176" y="9422"/>
                    <a:pt x="3328" y="11640"/>
                  </a:cubicBezTo>
                  <a:cubicBezTo>
                    <a:pt x="4661" y="12603"/>
                    <a:pt x="6297" y="13065"/>
                    <a:pt x="7962" y="13065"/>
                  </a:cubicBezTo>
                  <a:cubicBezTo>
                    <a:pt x="10234" y="13065"/>
                    <a:pt x="12559" y="12206"/>
                    <a:pt x="14243" y="10589"/>
                  </a:cubicBezTo>
                  <a:cubicBezTo>
                    <a:pt x="17103" y="7729"/>
                    <a:pt x="16870" y="3643"/>
                    <a:pt x="13717" y="1425"/>
                  </a:cubicBezTo>
                  <a:cubicBezTo>
                    <a:pt x="12409" y="462"/>
                    <a:pt x="10776" y="1"/>
                    <a:pt x="911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705975" y="162167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0"/>
                  </a:moveTo>
                  <a:cubicBezTo>
                    <a:pt x="6636" y="0"/>
                    <a:pt x="4397" y="825"/>
                    <a:pt x="2802" y="2386"/>
                  </a:cubicBezTo>
                  <a:cubicBezTo>
                    <a:pt x="0" y="5130"/>
                    <a:pt x="292" y="9216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1"/>
                    <a:pt x="13542" y="1452"/>
                  </a:cubicBezTo>
                  <a:cubicBezTo>
                    <a:pt x="12185" y="472"/>
                    <a:pt x="10524" y="0"/>
                    <a:pt x="8850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599850" y="2267675"/>
              <a:ext cx="976275" cy="708425"/>
            </a:xfrm>
            <a:custGeom>
              <a:avLst/>
              <a:gdLst/>
              <a:ahLst/>
              <a:cxnLst/>
              <a:rect l="l" t="t" r="r" b="b"/>
              <a:pathLst>
                <a:path w="39051" h="28337" extrusionOk="0">
                  <a:moveTo>
                    <a:pt x="3703" y="1"/>
                  </a:moveTo>
                  <a:cubicBezTo>
                    <a:pt x="2809" y="1"/>
                    <a:pt x="1922" y="358"/>
                    <a:pt x="1285" y="1062"/>
                  </a:cubicBezTo>
                  <a:cubicBezTo>
                    <a:pt x="1" y="2405"/>
                    <a:pt x="234" y="4447"/>
                    <a:pt x="1752" y="5557"/>
                  </a:cubicBezTo>
                  <a:lnTo>
                    <a:pt x="33447" y="27737"/>
                  </a:lnTo>
                  <a:cubicBezTo>
                    <a:pt x="34000" y="28140"/>
                    <a:pt x="34673" y="28336"/>
                    <a:pt x="35347" y="28336"/>
                  </a:cubicBezTo>
                  <a:cubicBezTo>
                    <a:pt x="36239" y="28336"/>
                    <a:pt x="37135" y="27993"/>
                    <a:pt x="37766" y="27329"/>
                  </a:cubicBezTo>
                  <a:cubicBezTo>
                    <a:pt x="39051" y="25986"/>
                    <a:pt x="38817" y="23885"/>
                    <a:pt x="37299" y="22834"/>
                  </a:cubicBezTo>
                  <a:lnTo>
                    <a:pt x="5604" y="595"/>
                  </a:lnTo>
                  <a:cubicBezTo>
                    <a:pt x="5033" y="197"/>
                    <a:pt x="4366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515875" y="1573100"/>
              <a:ext cx="582250" cy="615975"/>
            </a:xfrm>
            <a:custGeom>
              <a:avLst/>
              <a:gdLst/>
              <a:ahLst/>
              <a:cxnLst/>
              <a:rect l="l" t="t" r="r" b="b"/>
              <a:pathLst>
                <a:path w="23290" h="24639" extrusionOk="0">
                  <a:moveTo>
                    <a:pt x="4604" y="1"/>
                  </a:moveTo>
                  <a:cubicBezTo>
                    <a:pt x="4223" y="1"/>
                    <a:pt x="3836" y="57"/>
                    <a:pt x="3444" y="185"/>
                  </a:cubicBezTo>
                  <a:cubicBezTo>
                    <a:pt x="1810" y="710"/>
                    <a:pt x="876" y="2403"/>
                    <a:pt x="584" y="4096"/>
                  </a:cubicBezTo>
                  <a:cubicBezTo>
                    <a:pt x="0" y="7131"/>
                    <a:pt x="1109" y="10342"/>
                    <a:pt x="3035" y="12735"/>
                  </a:cubicBezTo>
                  <a:cubicBezTo>
                    <a:pt x="5020" y="15303"/>
                    <a:pt x="7997" y="16704"/>
                    <a:pt x="10565" y="18572"/>
                  </a:cubicBezTo>
                  <a:cubicBezTo>
                    <a:pt x="10624" y="18572"/>
                    <a:pt x="10682" y="18630"/>
                    <a:pt x="10682" y="18689"/>
                  </a:cubicBezTo>
                  <a:cubicBezTo>
                    <a:pt x="10740" y="18805"/>
                    <a:pt x="10682" y="18922"/>
                    <a:pt x="10624" y="19039"/>
                  </a:cubicBezTo>
                  <a:cubicBezTo>
                    <a:pt x="10098" y="20031"/>
                    <a:pt x="7997" y="23183"/>
                    <a:pt x="7355" y="24117"/>
                  </a:cubicBezTo>
                  <a:cubicBezTo>
                    <a:pt x="7073" y="24499"/>
                    <a:pt x="7124" y="24638"/>
                    <a:pt x="7373" y="24638"/>
                  </a:cubicBezTo>
                  <a:cubicBezTo>
                    <a:pt x="7848" y="24638"/>
                    <a:pt x="9045" y="24131"/>
                    <a:pt x="10040" y="23825"/>
                  </a:cubicBezTo>
                  <a:cubicBezTo>
                    <a:pt x="10653" y="23630"/>
                    <a:pt x="11160" y="23555"/>
                    <a:pt x="11668" y="23555"/>
                  </a:cubicBezTo>
                  <a:cubicBezTo>
                    <a:pt x="12224" y="23555"/>
                    <a:pt x="12782" y="23645"/>
                    <a:pt x="13484" y="23767"/>
                  </a:cubicBezTo>
                  <a:cubicBezTo>
                    <a:pt x="13710" y="23806"/>
                    <a:pt x="13955" y="23824"/>
                    <a:pt x="14212" y="23824"/>
                  </a:cubicBezTo>
                  <a:cubicBezTo>
                    <a:pt x="15873" y="23824"/>
                    <a:pt x="18049" y="23066"/>
                    <a:pt x="19262" y="22308"/>
                  </a:cubicBezTo>
                  <a:cubicBezTo>
                    <a:pt x="20080" y="21782"/>
                    <a:pt x="20780" y="21140"/>
                    <a:pt x="21189" y="20265"/>
                  </a:cubicBezTo>
                  <a:cubicBezTo>
                    <a:pt x="22531" y="17288"/>
                    <a:pt x="23290" y="12151"/>
                    <a:pt x="20955" y="9524"/>
                  </a:cubicBezTo>
                  <a:cubicBezTo>
                    <a:pt x="20371" y="8882"/>
                    <a:pt x="19729" y="8357"/>
                    <a:pt x="19029" y="7890"/>
                  </a:cubicBezTo>
                  <a:cubicBezTo>
                    <a:pt x="18737" y="7657"/>
                    <a:pt x="18387" y="7481"/>
                    <a:pt x="18095" y="7248"/>
                  </a:cubicBezTo>
                  <a:cubicBezTo>
                    <a:pt x="15527" y="5614"/>
                    <a:pt x="12900" y="4038"/>
                    <a:pt x="10215" y="2578"/>
                  </a:cubicBezTo>
                  <a:cubicBezTo>
                    <a:pt x="8541" y="1643"/>
                    <a:pt x="6659" y="1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5048900" y="2065575"/>
              <a:ext cx="726750" cy="512875"/>
            </a:xfrm>
            <a:custGeom>
              <a:avLst/>
              <a:gdLst/>
              <a:ahLst/>
              <a:cxnLst/>
              <a:rect l="l" t="t" r="r" b="b"/>
              <a:pathLst>
                <a:path w="29070" h="20515" extrusionOk="0">
                  <a:moveTo>
                    <a:pt x="3746" y="0"/>
                  </a:moveTo>
                  <a:cubicBezTo>
                    <a:pt x="3503" y="0"/>
                    <a:pt x="3264" y="28"/>
                    <a:pt x="3036" y="99"/>
                  </a:cubicBezTo>
                  <a:cubicBezTo>
                    <a:pt x="2219" y="390"/>
                    <a:pt x="1635" y="1208"/>
                    <a:pt x="1226" y="2025"/>
                  </a:cubicBezTo>
                  <a:cubicBezTo>
                    <a:pt x="1" y="4885"/>
                    <a:pt x="1051" y="8329"/>
                    <a:pt x="3094" y="10722"/>
                  </a:cubicBezTo>
                  <a:cubicBezTo>
                    <a:pt x="5137" y="13115"/>
                    <a:pt x="7997" y="14574"/>
                    <a:pt x="10857" y="15859"/>
                  </a:cubicBezTo>
                  <a:cubicBezTo>
                    <a:pt x="13834" y="17143"/>
                    <a:pt x="17687" y="18719"/>
                    <a:pt x="18095" y="20178"/>
                  </a:cubicBezTo>
                  <a:cubicBezTo>
                    <a:pt x="18163" y="20415"/>
                    <a:pt x="18283" y="20515"/>
                    <a:pt x="18439" y="20515"/>
                  </a:cubicBezTo>
                  <a:cubicBezTo>
                    <a:pt x="19090" y="20515"/>
                    <a:pt x="20366" y="18783"/>
                    <a:pt x="21072" y="18077"/>
                  </a:cubicBezTo>
                  <a:cubicBezTo>
                    <a:pt x="23757" y="15508"/>
                    <a:pt x="29069" y="9088"/>
                    <a:pt x="24691" y="5702"/>
                  </a:cubicBezTo>
                  <a:cubicBezTo>
                    <a:pt x="22415" y="4009"/>
                    <a:pt x="18095" y="3659"/>
                    <a:pt x="15410" y="2959"/>
                  </a:cubicBezTo>
                  <a:cubicBezTo>
                    <a:pt x="14009" y="2550"/>
                    <a:pt x="12609" y="2200"/>
                    <a:pt x="11208" y="1850"/>
                  </a:cubicBezTo>
                  <a:cubicBezTo>
                    <a:pt x="9281" y="1324"/>
                    <a:pt x="7355" y="799"/>
                    <a:pt x="5429" y="274"/>
                  </a:cubicBezTo>
                  <a:cubicBezTo>
                    <a:pt x="4899" y="151"/>
                    <a:pt x="4311" y="0"/>
                    <a:pt x="3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790600" y="2486175"/>
              <a:ext cx="605625" cy="521700"/>
            </a:xfrm>
            <a:custGeom>
              <a:avLst/>
              <a:gdLst/>
              <a:ahLst/>
              <a:cxnLst/>
              <a:rect l="l" t="t" r="r" b="b"/>
              <a:pathLst>
                <a:path w="24225" h="20868" extrusionOk="0">
                  <a:moveTo>
                    <a:pt x="6928" y="0"/>
                  </a:moveTo>
                  <a:cubicBezTo>
                    <a:pt x="3691" y="0"/>
                    <a:pt x="59" y="1196"/>
                    <a:pt x="59" y="5105"/>
                  </a:cubicBezTo>
                  <a:cubicBezTo>
                    <a:pt x="1" y="6856"/>
                    <a:pt x="1052" y="8432"/>
                    <a:pt x="2336" y="9541"/>
                  </a:cubicBezTo>
                  <a:cubicBezTo>
                    <a:pt x="3678" y="10650"/>
                    <a:pt x="5313" y="11351"/>
                    <a:pt x="6889" y="12051"/>
                  </a:cubicBezTo>
                  <a:cubicBezTo>
                    <a:pt x="8873" y="12927"/>
                    <a:pt x="11967" y="13510"/>
                    <a:pt x="13309" y="15320"/>
                  </a:cubicBezTo>
                  <a:cubicBezTo>
                    <a:pt x="15002" y="17480"/>
                    <a:pt x="15119" y="20632"/>
                    <a:pt x="18621" y="20865"/>
                  </a:cubicBezTo>
                  <a:cubicBezTo>
                    <a:pt x="18664" y="20866"/>
                    <a:pt x="18707" y="20867"/>
                    <a:pt x="18749" y="20867"/>
                  </a:cubicBezTo>
                  <a:cubicBezTo>
                    <a:pt x="20569" y="20867"/>
                    <a:pt x="22260" y="19660"/>
                    <a:pt x="23116" y="18063"/>
                  </a:cubicBezTo>
                  <a:cubicBezTo>
                    <a:pt x="23991" y="16429"/>
                    <a:pt x="24225" y="14503"/>
                    <a:pt x="24166" y="12693"/>
                  </a:cubicBezTo>
                  <a:cubicBezTo>
                    <a:pt x="24166" y="9950"/>
                    <a:pt x="23699" y="7206"/>
                    <a:pt x="22415" y="4813"/>
                  </a:cubicBezTo>
                  <a:cubicBezTo>
                    <a:pt x="21014" y="2303"/>
                    <a:pt x="14885" y="1194"/>
                    <a:pt x="12317" y="727"/>
                  </a:cubicBezTo>
                  <a:cubicBezTo>
                    <a:pt x="11208" y="494"/>
                    <a:pt x="10041" y="319"/>
                    <a:pt x="8873" y="144"/>
                  </a:cubicBezTo>
                  <a:cubicBezTo>
                    <a:pt x="8267" y="53"/>
                    <a:pt x="7606" y="0"/>
                    <a:pt x="6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399525" y="1926650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1"/>
                  </a:moveTo>
                  <a:cubicBezTo>
                    <a:pt x="6636" y="1"/>
                    <a:pt x="4398" y="825"/>
                    <a:pt x="2802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8" y="12394"/>
                    <a:pt x="6478" y="12862"/>
                    <a:pt x="8160" y="12862"/>
                  </a:cubicBezTo>
                  <a:cubicBezTo>
                    <a:pt x="10366" y="12862"/>
                    <a:pt x="12595" y="12057"/>
                    <a:pt x="14185" y="10500"/>
                  </a:cubicBezTo>
                  <a:cubicBezTo>
                    <a:pt x="16986" y="7699"/>
                    <a:pt x="16695" y="3671"/>
                    <a:pt x="13543" y="1453"/>
                  </a:cubicBezTo>
                  <a:cubicBezTo>
                    <a:pt x="12185" y="472"/>
                    <a:pt x="10524" y="1"/>
                    <a:pt x="88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4049300" y="835775"/>
              <a:ext cx="1195175" cy="648150"/>
            </a:xfrm>
            <a:custGeom>
              <a:avLst/>
              <a:gdLst/>
              <a:ahLst/>
              <a:cxnLst/>
              <a:rect l="l" t="t" r="r" b="b"/>
              <a:pathLst>
                <a:path w="47807" h="25926" extrusionOk="0">
                  <a:moveTo>
                    <a:pt x="24670" y="0"/>
                  </a:moveTo>
                  <a:cubicBezTo>
                    <a:pt x="23443" y="0"/>
                    <a:pt x="22235" y="154"/>
                    <a:pt x="21073" y="610"/>
                  </a:cubicBezTo>
                  <a:cubicBezTo>
                    <a:pt x="17804" y="1952"/>
                    <a:pt x="14477" y="3003"/>
                    <a:pt x="11208" y="4462"/>
                  </a:cubicBezTo>
                  <a:cubicBezTo>
                    <a:pt x="8348" y="5746"/>
                    <a:pt x="4962" y="6972"/>
                    <a:pt x="2336" y="8781"/>
                  </a:cubicBezTo>
                  <a:cubicBezTo>
                    <a:pt x="1" y="10416"/>
                    <a:pt x="1168" y="14210"/>
                    <a:pt x="1694" y="16545"/>
                  </a:cubicBezTo>
                  <a:cubicBezTo>
                    <a:pt x="2336" y="19580"/>
                    <a:pt x="3386" y="22440"/>
                    <a:pt x="4904" y="25125"/>
                  </a:cubicBezTo>
                  <a:cubicBezTo>
                    <a:pt x="5021" y="25417"/>
                    <a:pt x="5254" y="25767"/>
                    <a:pt x="5546" y="25884"/>
                  </a:cubicBezTo>
                  <a:cubicBezTo>
                    <a:pt x="5623" y="25913"/>
                    <a:pt x="5702" y="25926"/>
                    <a:pt x="5781" y="25926"/>
                  </a:cubicBezTo>
                  <a:cubicBezTo>
                    <a:pt x="6181" y="25926"/>
                    <a:pt x="6596" y="25593"/>
                    <a:pt x="6888" y="25300"/>
                  </a:cubicBezTo>
                  <a:cubicBezTo>
                    <a:pt x="8114" y="24133"/>
                    <a:pt x="9340" y="23082"/>
                    <a:pt x="10683" y="22032"/>
                  </a:cubicBezTo>
                  <a:cubicBezTo>
                    <a:pt x="13017" y="20164"/>
                    <a:pt x="15644" y="18296"/>
                    <a:pt x="18387" y="16953"/>
                  </a:cubicBezTo>
                  <a:cubicBezTo>
                    <a:pt x="20080" y="16136"/>
                    <a:pt x="22824" y="14794"/>
                    <a:pt x="24750" y="14794"/>
                  </a:cubicBezTo>
                  <a:cubicBezTo>
                    <a:pt x="25742" y="14794"/>
                    <a:pt x="26734" y="15202"/>
                    <a:pt x="27727" y="15436"/>
                  </a:cubicBezTo>
                  <a:cubicBezTo>
                    <a:pt x="29315" y="15903"/>
                    <a:pt x="30976" y="16131"/>
                    <a:pt x="32641" y="16131"/>
                  </a:cubicBezTo>
                  <a:cubicBezTo>
                    <a:pt x="36176" y="16131"/>
                    <a:pt x="39733" y="15104"/>
                    <a:pt x="42670" y="13159"/>
                  </a:cubicBezTo>
                  <a:cubicBezTo>
                    <a:pt x="44362" y="11992"/>
                    <a:pt x="45880" y="10533"/>
                    <a:pt x="46756" y="8665"/>
                  </a:cubicBezTo>
                  <a:cubicBezTo>
                    <a:pt x="47631" y="6797"/>
                    <a:pt x="47806" y="4462"/>
                    <a:pt x="46756" y="2711"/>
                  </a:cubicBezTo>
                  <a:cubicBezTo>
                    <a:pt x="45664" y="732"/>
                    <a:pt x="43935" y="209"/>
                    <a:pt x="42056" y="209"/>
                  </a:cubicBezTo>
                  <a:cubicBezTo>
                    <a:pt x="40721" y="209"/>
                    <a:pt x="39310" y="474"/>
                    <a:pt x="38000" y="668"/>
                  </a:cubicBezTo>
                  <a:cubicBezTo>
                    <a:pt x="37077" y="797"/>
                    <a:pt x="36155" y="847"/>
                    <a:pt x="35232" y="847"/>
                  </a:cubicBezTo>
                  <a:cubicBezTo>
                    <a:pt x="33645" y="847"/>
                    <a:pt x="32058" y="699"/>
                    <a:pt x="30470" y="551"/>
                  </a:cubicBezTo>
                  <a:cubicBezTo>
                    <a:pt x="28549" y="373"/>
                    <a:pt x="26585" y="0"/>
                    <a:pt x="246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5323250" y="2462025"/>
              <a:ext cx="147400" cy="48175"/>
            </a:xfrm>
            <a:custGeom>
              <a:avLst/>
              <a:gdLst/>
              <a:ahLst/>
              <a:cxnLst/>
              <a:rect l="l" t="t" r="r" b="b"/>
              <a:pathLst>
                <a:path w="5896" h="1927" fill="none" extrusionOk="0">
                  <a:moveTo>
                    <a:pt x="0" y="1"/>
                  </a:moveTo>
                  <a:cubicBezTo>
                    <a:pt x="2043" y="993"/>
                    <a:pt x="3678" y="1460"/>
                    <a:pt x="5896" y="1927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5078075" y="2100125"/>
              <a:ext cx="233525" cy="131375"/>
            </a:xfrm>
            <a:custGeom>
              <a:avLst/>
              <a:gdLst/>
              <a:ahLst/>
              <a:cxnLst/>
              <a:rect l="l" t="t" r="r" b="b"/>
              <a:pathLst>
                <a:path w="9341" h="5255" fill="none" extrusionOk="0">
                  <a:moveTo>
                    <a:pt x="468" y="1"/>
                  </a:moveTo>
                  <a:cubicBezTo>
                    <a:pt x="1" y="760"/>
                    <a:pt x="526" y="1927"/>
                    <a:pt x="1052" y="2627"/>
                  </a:cubicBezTo>
                  <a:cubicBezTo>
                    <a:pt x="1577" y="3386"/>
                    <a:pt x="2394" y="3853"/>
                    <a:pt x="3211" y="4203"/>
                  </a:cubicBezTo>
                  <a:cubicBezTo>
                    <a:pt x="3270" y="4203"/>
                    <a:pt x="3270" y="4203"/>
                    <a:pt x="3270" y="4203"/>
                  </a:cubicBezTo>
                  <a:cubicBezTo>
                    <a:pt x="5546" y="5254"/>
                    <a:pt x="8290" y="4028"/>
                    <a:pt x="9048" y="1635"/>
                  </a:cubicBezTo>
                  <a:cubicBezTo>
                    <a:pt x="9165" y="1285"/>
                    <a:pt x="9282" y="935"/>
                    <a:pt x="9340" y="58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888375" y="2516025"/>
              <a:ext cx="186825" cy="119675"/>
            </a:xfrm>
            <a:custGeom>
              <a:avLst/>
              <a:gdLst/>
              <a:ahLst/>
              <a:cxnLst/>
              <a:rect l="l" t="t" r="r" b="b"/>
              <a:pathLst>
                <a:path w="7473" h="4787" fill="none" extrusionOk="0">
                  <a:moveTo>
                    <a:pt x="7414" y="0"/>
                  </a:moveTo>
                  <a:cubicBezTo>
                    <a:pt x="7472" y="1751"/>
                    <a:pt x="6363" y="3444"/>
                    <a:pt x="4787" y="4145"/>
                  </a:cubicBezTo>
                  <a:cubicBezTo>
                    <a:pt x="3153" y="4787"/>
                    <a:pt x="1168" y="4320"/>
                    <a:pt x="1" y="3036"/>
                  </a:cubicBezTo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583000" y="1621500"/>
              <a:ext cx="221825" cy="108000"/>
            </a:xfrm>
            <a:custGeom>
              <a:avLst/>
              <a:gdLst/>
              <a:ahLst/>
              <a:cxnLst/>
              <a:rect l="l" t="t" r="r" b="b"/>
              <a:pathLst>
                <a:path w="8873" h="4320" fill="none" extrusionOk="0">
                  <a:moveTo>
                    <a:pt x="8872" y="1810"/>
                  </a:moveTo>
                  <a:cubicBezTo>
                    <a:pt x="8581" y="3094"/>
                    <a:pt x="7355" y="4028"/>
                    <a:pt x="6071" y="4203"/>
                  </a:cubicBezTo>
                  <a:cubicBezTo>
                    <a:pt x="4786" y="4320"/>
                    <a:pt x="3502" y="3794"/>
                    <a:pt x="2452" y="2977"/>
                  </a:cubicBezTo>
                  <a:cubicBezTo>
                    <a:pt x="1459" y="2218"/>
                    <a:pt x="701" y="1109"/>
                    <a:pt x="0" y="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709950" y="1990675"/>
              <a:ext cx="122600" cy="70075"/>
            </a:xfrm>
            <a:custGeom>
              <a:avLst/>
              <a:gdLst/>
              <a:ahLst/>
              <a:cxnLst/>
              <a:rect l="l" t="t" r="r" b="b"/>
              <a:pathLst>
                <a:path w="4904" h="2803" fill="none" extrusionOk="0">
                  <a:moveTo>
                    <a:pt x="0" y="1"/>
                  </a:moveTo>
                  <a:cubicBezTo>
                    <a:pt x="1576" y="1052"/>
                    <a:pt x="3211" y="1986"/>
                    <a:pt x="4903" y="2803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515875" y="1557275"/>
              <a:ext cx="563300" cy="869750"/>
            </a:xfrm>
            <a:custGeom>
              <a:avLst/>
              <a:gdLst/>
              <a:ahLst/>
              <a:cxnLst/>
              <a:rect l="l" t="t" r="r" b="b"/>
              <a:pathLst>
                <a:path w="22532" h="34790" fill="none" extrusionOk="0">
                  <a:moveTo>
                    <a:pt x="8931" y="34790"/>
                  </a:moveTo>
                  <a:cubicBezTo>
                    <a:pt x="9223" y="34790"/>
                    <a:pt x="9456" y="34790"/>
                    <a:pt x="9748" y="34731"/>
                  </a:cubicBezTo>
                  <a:cubicBezTo>
                    <a:pt x="11616" y="34615"/>
                    <a:pt x="13484" y="34264"/>
                    <a:pt x="15293" y="33739"/>
                  </a:cubicBezTo>
                  <a:cubicBezTo>
                    <a:pt x="19029" y="32688"/>
                    <a:pt x="20138" y="27960"/>
                    <a:pt x="20955" y="24633"/>
                  </a:cubicBezTo>
                  <a:cubicBezTo>
                    <a:pt x="21772" y="21365"/>
                    <a:pt x="22531" y="18037"/>
                    <a:pt x="22473" y="14652"/>
                  </a:cubicBezTo>
                  <a:cubicBezTo>
                    <a:pt x="22473" y="14477"/>
                    <a:pt x="22414" y="14302"/>
                    <a:pt x="22414" y="14185"/>
                  </a:cubicBezTo>
                  <a:cubicBezTo>
                    <a:pt x="22414" y="14068"/>
                    <a:pt x="22414" y="13951"/>
                    <a:pt x="22356" y="13835"/>
                  </a:cubicBezTo>
                  <a:lnTo>
                    <a:pt x="22356" y="13776"/>
                  </a:lnTo>
                  <a:cubicBezTo>
                    <a:pt x="22239" y="12375"/>
                    <a:pt x="21772" y="11091"/>
                    <a:pt x="20955" y="10157"/>
                  </a:cubicBezTo>
                  <a:cubicBezTo>
                    <a:pt x="20663" y="9866"/>
                    <a:pt x="20371" y="9574"/>
                    <a:pt x="20080" y="9282"/>
                  </a:cubicBezTo>
                  <a:cubicBezTo>
                    <a:pt x="17161" y="6830"/>
                    <a:pt x="13542" y="5079"/>
                    <a:pt x="10215" y="3211"/>
                  </a:cubicBezTo>
                  <a:cubicBezTo>
                    <a:pt x="8172" y="2102"/>
                    <a:pt x="5954" y="1"/>
                    <a:pt x="3444" y="818"/>
                  </a:cubicBezTo>
                  <a:cubicBezTo>
                    <a:pt x="1810" y="1343"/>
                    <a:pt x="876" y="3036"/>
                    <a:pt x="525" y="4729"/>
                  </a:cubicBezTo>
                  <a:cubicBezTo>
                    <a:pt x="0" y="7764"/>
                    <a:pt x="1109" y="10975"/>
                    <a:pt x="3035" y="13368"/>
                  </a:cubicBezTo>
                  <a:cubicBezTo>
                    <a:pt x="4436" y="15177"/>
                    <a:pt x="6362" y="16461"/>
                    <a:pt x="8289" y="17687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048900" y="2062200"/>
              <a:ext cx="701925" cy="790925"/>
            </a:xfrm>
            <a:custGeom>
              <a:avLst/>
              <a:gdLst/>
              <a:ahLst/>
              <a:cxnLst/>
              <a:rect l="l" t="t" r="r" b="b"/>
              <a:pathLst>
                <a:path w="28077" h="31637" fill="none" extrusionOk="0">
                  <a:moveTo>
                    <a:pt x="26909" y="23523"/>
                  </a:moveTo>
                  <a:cubicBezTo>
                    <a:pt x="27668" y="18679"/>
                    <a:pt x="28077" y="12958"/>
                    <a:pt x="26326" y="8289"/>
                  </a:cubicBezTo>
                  <a:cubicBezTo>
                    <a:pt x="25625" y="6362"/>
                    <a:pt x="23874" y="4786"/>
                    <a:pt x="21773" y="4495"/>
                  </a:cubicBezTo>
                  <a:cubicBezTo>
                    <a:pt x="19671" y="3853"/>
                    <a:pt x="17161" y="3561"/>
                    <a:pt x="15410" y="3094"/>
                  </a:cubicBezTo>
                  <a:cubicBezTo>
                    <a:pt x="14009" y="2685"/>
                    <a:pt x="12609" y="2335"/>
                    <a:pt x="11208" y="1985"/>
                  </a:cubicBezTo>
                  <a:cubicBezTo>
                    <a:pt x="9281" y="1459"/>
                    <a:pt x="7355" y="934"/>
                    <a:pt x="5429" y="409"/>
                  </a:cubicBezTo>
                  <a:cubicBezTo>
                    <a:pt x="4670" y="234"/>
                    <a:pt x="3795" y="0"/>
                    <a:pt x="3036" y="292"/>
                  </a:cubicBezTo>
                  <a:cubicBezTo>
                    <a:pt x="2219" y="525"/>
                    <a:pt x="1635" y="1343"/>
                    <a:pt x="1226" y="2160"/>
                  </a:cubicBezTo>
                  <a:cubicBezTo>
                    <a:pt x="1" y="5020"/>
                    <a:pt x="1051" y="8464"/>
                    <a:pt x="3094" y="10857"/>
                  </a:cubicBezTo>
                  <a:cubicBezTo>
                    <a:pt x="5079" y="13192"/>
                    <a:pt x="7939" y="14651"/>
                    <a:pt x="10741" y="15935"/>
                  </a:cubicBezTo>
                  <a:cubicBezTo>
                    <a:pt x="9807" y="18153"/>
                    <a:pt x="8931" y="20430"/>
                    <a:pt x="7997" y="22648"/>
                  </a:cubicBezTo>
                  <a:cubicBezTo>
                    <a:pt x="7414" y="24049"/>
                    <a:pt x="6888" y="25508"/>
                    <a:pt x="7180" y="26909"/>
                  </a:cubicBezTo>
                  <a:cubicBezTo>
                    <a:pt x="7647" y="29185"/>
                    <a:pt x="10099" y="30469"/>
                    <a:pt x="12317" y="30936"/>
                  </a:cubicBezTo>
                  <a:cubicBezTo>
                    <a:pt x="15585" y="31637"/>
                    <a:pt x="19029" y="31403"/>
                    <a:pt x="22123" y="30236"/>
                  </a:cubicBezTo>
                  <a:cubicBezTo>
                    <a:pt x="23349" y="29769"/>
                    <a:pt x="24574" y="29127"/>
                    <a:pt x="25392" y="28076"/>
                  </a:cubicBezTo>
                  <a:cubicBezTo>
                    <a:pt x="26442" y="26792"/>
                    <a:pt x="26676" y="25099"/>
                    <a:pt x="26968" y="2352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778925" y="2474950"/>
              <a:ext cx="617300" cy="531600"/>
            </a:xfrm>
            <a:custGeom>
              <a:avLst/>
              <a:gdLst/>
              <a:ahLst/>
              <a:cxnLst/>
              <a:rect l="l" t="t" r="r" b="b"/>
              <a:pathLst>
                <a:path w="24692" h="21264" extrusionOk="0">
                  <a:moveTo>
                    <a:pt x="4510" y="1"/>
                  </a:moveTo>
                  <a:cubicBezTo>
                    <a:pt x="4118" y="1"/>
                    <a:pt x="3740" y="48"/>
                    <a:pt x="3386" y="184"/>
                  </a:cubicBezTo>
                  <a:cubicBezTo>
                    <a:pt x="2277" y="476"/>
                    <a:pt x="1519" y="1468"/>
                    <a:pt x="1110" y="2519"/>
                  </a:cubicBezTo>
                  <a:cubicBezTo>
                    <a:pt x="1" y="5262"/>
                    <a:pt x="526" y="8064"/>
                    <a:pt x="2861" y="9990"/>
                  </a:cubicBezTo>
                  <a:cubicBezTo>
                    <a:pt x="4145" y="11099"/>
                    <a:pt x="5780" y="11800"/>
                    <a:pt x="7356" y="12500"/>
                  </a:cubicBezTo>
                  <a:cubicBezTo>
                    <a:pt x="9340" y="13317"/>
                    <a:pt x="12434" y="13959"/>
                    <a:pt x="13776" y="15711"/>
                  </a:cubicBezTo>
                  <a:cubicBezTo>
                    <a:pt x="15469" y="17929"/>
                    <a:pt x="15586" y="21081"/>
                    <a:pt x="19147" y="21256"/>
                  </a:cubicBezTo>
                  <a:cubicBezTo>
                    <a:pt x="19223" y="21261"/>
                    <a:pt x="19300" y="21263"/>
                    <a:pt x="19376" y="21263"/>
                  </a:cubicBezTo>
                  <a:cubicBezTo>
                    <a:pt x="21103" y="21263"/>
                    <a:pt x="22744" y="20022"/>
                    <a:pt x="23583" y="18512"/>
                  </a:cubicBezTo>
                  <a:cubicBezTo>
                    <a:pt x="24458" y="16878"/>
                    <a:pt x="24692" y="14952"/>
                    <a:pt x="24633" y="13142"/>
                  </a:cubicBezTo>
                  <a:cubicBezTo>
                    <a:pt x="24633" y="10399"/>
                    <a:pt x="24166" y="7597"/>
                    <a:pt x="22882" y="5204"/>
                  </a:cubicBezTo>
                  <a:cubicBezTo>
                    <a:pt x="21481" y="2694"/>
                    <a:pt x="15352" y="1643"/>
                    <a:pt x="12784" y="1118"/>
                  </a:cubicBezTo>
                  <a:lnTo>
                    <a:pt x="12784" y="1176"/>
                  </a:lnTo>
                  <a:cubicBezTo>
                    <a:pt x="10508" y="709"/>
                    <a:pt x="8173" y="476"/>
                    <a:pt x="5896" y="126"/>
                  </a:cubicBezTo>
                  <a:cubicBezTo>
                    <a:pt x="5428" y="63"/>
                    <a:pt x="496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790600" y="2472250"/>
              <a:ext cx="605625" cy="465525"/>
            </a:xfrm>
            <a:custGeom>
              <a:avLst/>
              <a:gdLst/>
              <a:ahLst/>
              <a:cxnLst/>
              <a:rect l="l" t="t" r="r" b="b"/>
              <a:pathLst>
                <a:path w="24225" h="18621" fill="none" extrusionOk="0">
                  <a:moveTo>
                    <a:pt x="23116" y="18620"/>
                  </a:moveTo>
                  <a:cubicBezTo>
                    <a:pt x="23991" y="16986"/>
                    <a:pt x="24225" y="15060"/>
                    <a:pt x="24166" y="13250"/>
                  </a:cubicBezTo>
                  <a:cubicBezTo>
                    <a:pt x="24166" y="10507"/>
                    <a:pt x="23699" y="7763"/>
                    <a:pt x="22415" y="5370"/>
                  </a:cubicBezTo>
                  <a:cubicBezTo>
                    <a:pt x="21014" y="2860"/>
                    <a:pt x="14885" y="1751"/>
                    <a:pt x="12317" y="1284"/>
                  </a:cubicBezTo>
                  <a:cubicBezTo>
                    <a:pt x="9807" y="817"/>
                    <a:pt x="7181" y="350"/>
                    <a:pt x="4612" y="117"/>
                  </a:cubicBezTo>
                  <a:cubicBezTo>
                    <a:pt x="4145" y="59"/>
                    <a:pt x="3620" y="0"/>
                    <a:pt x="3153" y="175"/>
                  </a:cubicBezTo>
                  <a:cubicBezTo>
                    <a:pt x="2336" y="350"/>
                    <a:pt x="1635" y="992"/>
                    <a:pt x="1227" y="1693"/>
                  </a:cubicBezTo>
                  <a:cubicBezTo>
                    <a:pt x="526" y="2802"/>
                    <a:pt x="1" y="4320"/>
                    <a:pt x="1" y="5662"/>
                  </a:cubicBezTo>
                  <a:cubicBezTo>
                    <a:pt x="1" y="7413"/>
                    <a:pt x="1052" y="8989"/>
                    <a:pt x="2336" y="10098"/>
                  </a:cubicBezTo>
                  <a:cubicBezTo>
                    <a:pt x="3678" y="11207"/>
                    <a:pt x="5254" y="11908"/>
                    <a:pt x="6889" y="12608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857900" y="1166200"/>
              <a:ext cx="4484325" cy="4322350"/>
            </a:xfrm>
            <a:custGeom>
              <a:avLst/>
              <a:gdLst/>
              <a:ahLst/>
              <a:cxnLst/>
              <a:rect l="l" t="t" r="r" b="b"/>
              <a:pathLst>
                <a:path w="179373" h="172894" fill="none" extrusionOk="0">
                  <a:moveTo>
                    <a:pt x="179373" y="72613"/>
                  </a:moveTo>
                  <a:cubicBezTo>
                    <a:pt x="178497" y="73664"/>
                    <a:pt x="178030" y="74014"/>
                    <a:pt x="176863" y="74715"/>
                  </a:cubicBezTo>
                  <a:cubicBezTo>
                    <a:pt x="169800" y="79151"/>
                    <a:pt x="162154" y="82420"/>
                    <a:pt x="154682" y="86214"/>
                  </a:cubicBezTo>
                  <a:cubicBezTo>
                    <a:pt x="146744" y="90241"/>
                    <a:pt x="137288" y="91759"/>
                    <a:pt x="128824" y="94561"/>
                  </a:cubicBezTo>
                  <a:cubicBezTo>
                    <a:pt x="120711" y="97187"/>
                    <a:pt x="114348" y="102382"/>
                    <a:pt x="107928" y="108044"/>
                  </a:cubicBezTo>
                  <a:cubicBezTo>
                    <a:pt x="94035" y="120419"/>
                    <a:pt x="82770" y="135362"/>
                    <a:pt x="70570" y="149312"/>
                  </a:cubicBezTo>
                  <a:cubicBezTo>
                    <a:pt x="63858" y="156900"/>
                    <a:pt x="56562" y="164547"/>
                    <a:pt x="47106" y="168108"/>
                  </a:cubicBezTo>
                  <a:cubicBezTo>
                    <a:pt x="34206" y="172894"/>
                    <a:pt x="18446" y="168633"/>
                    <a:pt x="9748" y="158010"/>
                  </a:cubicBezTo>
                  <a:cubicBezTo>
                    <a:pt x="1051" y="147386"/>
                    <a:pt x="1" y="131101"/>
                    <a:pt x="7297" y="119427"/>
                  </a:cubicBezTo>
                  <a:cubicBezTo>
                    <a:pt x="11558" y="112597"/>
                    <a:pt x="18212" y="107519"/>
                    <a:pt x="24633" y="102616"/>
                  </a:cubicBezTo>
                  <a:cubicBezTo>
                    <a:pt x="28193" y="102616"/>
                    <a:pt x="37358" y="93043"/>
                    <a:pt x="40335" y="90767"/>
                  </a:cubicBezTo>
                  <a:cubicBezTo>
                    <a:pt x="45880" y="86564"/>
                    <a:pt x="51425" y="82420"/>
                    <a:pt x="56970" y="78217"/>
                  </a:cubicBezTo>
                  <a:cubicBezTo>
                    <a:pt x="67535" y="70220"/>
                    <a:pt x="78450" y="62632"/>
                    <a:pt x="88140" y="53585"/>
                  </a:cubicBezTo>
                  <a:cubicBezTo>
                    <a:pt x="92868" y="49207"/>
                    <a:pt x="97596" y="45938"/>
                    <a:pt x="99931" y="39634"/>
                  </a:cubicBezTo>
                  <a:cubicBezTo>
                    <a:pt x="101098" y="36482"/>
                    <a:pt x="101565" y="33155"/>
                    <a:pt x="102674" y="30061"/>
                  </a:cubicBezTo>
                  <a:cubicBezTo>
                    <a:pt x="104017" y="26442"/>
                    <a:pt x="106118" y="23232"/>
                    <a:pt x="108219" y="20022"/>
                  </a:cubicBezTo>
                  <a:cubicBezTo>
                    <a:pt x="109971" y="17395"/>
                    <a:pt x="111722" y="14768"/>
                    <a:pt x="113473" y="12142"/>
                  </a:cubicBezTo>
                  <a:cubicBezTo>
                    <a:pt x="116391" y="7764"/>
                    <a:pt x="119368" y="3211"/>
                    <a:pt x="12357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4093075" y="826200"/>
              <a:ext cx="1152850" cy="420275"/>
            </a:xfrm>
            <a:custGeom>
              <a:avLst/>
              <a:gdLst/>
              <a:ahLst/>
              <a:cxnLst/>
              <a:rect l="l" t="t" r="r" b="b"/>
              <a:pathLst>
                <a:path w="46114" h="16811" fill="none" extrusionOk="0">
                  <a:moveTo>
                    <a:pt x="1" y="9865"/>
                  </a:moveTo>
                  <a:cubicBezTo>
                    <a:pt x="409" y="9631"/>
                    <a:pt x="876" y="9340"/>
                    <a:pt x="1343" y="9106"/>
                  </a:cubicBezTo>
                  <a:cubicBezTo>
                    <a:pt x="1460" y="9048"/>
                    <a:pt x="1519" y="8989"/>
                    <a:pt x="1577" y="8931"/>
                  </a:cubicBezTo>
                  <a:cubicBezTo>
                    <a:pt x="3036" y="7939"/>
                    <a:pt x="4729" y="7122"/>
                    <a:pt x="6480" y="6421"/>
                  </a:cubicBezTo>
                  <a:cubicBezTo>
                    <a:pt x="8348" y="5487"/>
                    <a:pt x="10274" y="4612"/>
                    <a:pt x="12259" y="3853"/>
                  </a:cubicBezTo>
                  <a:cubicBezTo>
                    <a:pt x="13076" y="3503"/>
                    <a:pt x="13951" y="3152"/>
                    <a:pt x="14827" y="2977"/>
                  </a:cubicBezTo>
                  <a:cubicBezTo>
                    <a:pt x="16520" y="2393"/>
                    <a:pt x="18212" y="1810"/>
                    <a:pt x="19905" y="1109"/>
                  </a:cubicBezTo>
                  <a:cubicBezTo>
                    <a:pt x="22824" y="0"/>
                    <a:pt x="26034" y="817"/>
                    <a:pt x="29069" y="1109"/>
                  </a:cubicBezTo>
                  <a:cubicBezTo>
                    <a:pt x="31579" y="1343"/>
                    <a:pt x="34089" y="1576"/>
                    <a:pt x="36541" y="1284"/>
                  </a:cubicBezTo>
                  <a:cubicBezTo>
                    <a:pt x="39576" y="876"/>
                    <a:pt x="43253" y="0"/>
                    <a:pt x="45121" y="3269"/>
                  </a:cubicBezTo>
                  <a:cubicBezTo>
                    <a:pt x="46114" y="5020"/>
                    <a:pt x="45997" y="7238"/>
                    <a:pt x="45121" y="8989"/>
                  </a:cubicBezTo>
                  <a:cubicBezTo>
                    <a:pt x="43545" y="12316"/>
                    <a:pt x="39810" y="14768"/>
                    <a:pt x="36424" y="15877"/>
                  </a:cubicBezTo>
                  <a:cubicBezTo>
                    <a:pt x="33447" y="16811"/>
                    <a:pt x="30412" y="16519"/>
                    <a:pt x="27318" y="16286"/>
                  </a:cubicBezTo>
                  <a:cubicBezTo>
                    <a:pt x="24867" y="16111"/>
                    <a:pt x="22765" y="15060"/>
                    <a:pt x="20372" y="1535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958425" y="2783075"/>
              <a:ext cx="197025" cy="62775"/>
            </a:xfrm>
            <a:custGeom>
              <a:avLst/>
              <a:gdLst/>
              <a:ahLst/>
              <a:cxnLst/>
              <a:rect l="l" t="t" r="r" b="b"/>
              <a:pathLst>
                <a:path w="7881" h="2511" fill="none" extrusionOk="0">
                  <a:moveTo>
                    <a:pt x="1" y="0"/>
                  </a:moveTo>
                  <a:cubicBezTo>
                    <a:pt x="2510" y="1226"/>
                    <a:pt x="5196" y="2510"/>
                    <a:pt x="7881" y="1985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803750" y="2492675"/>
              <a:ext cx="232050" cy="121150"/>
            </a:xfrm>
            <a:custGeom>
              <a:avLst/>
              <a:gdLst/>
              <a:ahLst/>
              <a:cxnLst/>
              <a:rect l="l" t="t" r="r" b="b"/>
              <a:pathLst>
                <a:path w="9282" h="4846" fill="none" extrusionOk="0">
                  <a:moveTo>
                    <a:pt x="9281" y="0"/>
                  </a:moveTo>
                  <a:cubicBezTo>
                    <a:pt x="9048" y="759"/>
                    <a:pt x="8814" y="1518"/>
                    <a:pt x="8581" y="2335"/>
                  </a:cubicBezTo>
                  <a:cubicBezTo>
                    <a:pt x="8406" y="2802"/>
                    <a:pt x="8231" y="3269"/>
                    <a:pt x="7939" y="3678"/>
                  </a:cubicBezTo>
                  <a:cubicBezTo>
                    <a:pt x="7355" y="4320"/>
                    <a:pt x="6479" y="4612"/>
                    <a:pt x="5604" y="4728"/>
                  </a:cubicBezTo>
                  <a:cubicBezTo>
                    <a:pt x="3678" y="4845"/>
                    <a:pt x="1751" y="3970"/>
                    <a:pt x="0" y="309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522100" y="1176425"/>
              <a:ext cx="169300" cy="70050"/>
            </a:xfrm>
            <a:custGeom>
              <a:avLst/>
              <a:gdLst/>
              <a:ahLst/>
              <a:cxnLst/>
              <a:rect l="l" t="t" r="r" b="b"/>
              <a:pathLst>
                <a:path w="6772" h="2802" fill="none" extrusionOk="0">
                  <a:moveTo>
                    <a:pt x="6772" y="0"/>
                  </a:moveTo>
                  <a:cubicBezTo>
                    <a:pt x="4495" y="934"/>
                    <a:pt x="2277" y="1868"/>
                    <a:pt x="1" y="28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001150" y="1099075"/>
              <a:ext cx="49650" cy="33600"/>
            </a:xfrm>
            <a:custGeom>
              <a:avLst/>
              <a:gdLst/>
              <a:ahLst/>
              <a:cxnLst/>
              <a:rect l="l" t="t" r="r" b="b"/>
              <a:pathLst>
                <a:path w="1986" h="1344" fill="none" extrusionOk="0">
                  <a:moveTo>
                    <a:pt x="1985" y="1"/>
                  </a:moveTo>
                  <a:cubicBezTo>
                    <a:pt x="1285" y="468"/>
                    <a:pt x="643" y="876"/>
                    <a:pt x="1" y="134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3"/>
          <p:cNvGrpSpPr/>
          <p:nvPr/>
        </p:nvGrpSpPr>
        <p:grpSpPr>
          <a:xfrm>
            <a:off x="6683674" y="1388148"/>
            <a:ext cx="959538" cy="1191698"/>
            <a:chOff x="3637075" y="237950"/>
            <a:chExt cx="288800" cy="358675"/>
          </a:xfrm>
        </p:grpSpPr>
        <p:sp>
          <p:nvSpPr>
            <p:cNvPr id="718" name="Google Shape;718;p33"/>
            <p:cNvSpPr/>
            <p:nvPr/>
          </p:nvSpPr>
          <p:spPr>
            <a:xfrm>
              <a:off x="3637075" y="237950"/>
              <a:ext cx="288800" cy="275850"/>
            </a:xfrm>
            <a:custGeom>
              <a:avLst/>
              <a:gdLst/>
              <a:ahLst/>
              <a:cxnLst/>
              <a:rect l="l" t="t" r="r" b="b"/>
              <a:pathLst>
                <a:path w="11552" h="11034" extrusionOk="0">
                  <a:moveTo>
                    <a:pt x="2" y="4659"/>
                  </a:moveTo>
                  <a:lnTo>
                    <a:pt x="2" y="4659"/>
                  </a:lnTo>
                  <a:cubicBezTo>
                    <a:pt x="1" y="4659"/>
                    <a:pt x="1" y="4660"/>
                    <a:pt x="1" y="4660"/>
                  </a:cubicBezTo>
                  <a:cubicBezTo>
                    <a:pt x="1" y="4660"/>
                    <a:pt x="1" y="4659"/>
                    <a:pt x="2" y="4659"/>
                  </a:cubicBezTo>
                  <a:close/>
                  <a:moveTo>
                    <a:pt x="9139" y="0"/>
                  </a:moveTo>
                  <a:cubicBezTo>
                    <a:pt x="8894" y="0"/>
                    <a:pt x="8648" y="14"/>
                    <a:pt x="8402" y="43"/>
                  </a:cubicBezTo>
                  <a:cubicBezTo>
                    <a:pt x="6790" y="242"/>
                    <a:pt x="5342" y="1111"/>
                    <a:pt x="4002" y="2035"/>
                  </a:cubicBezTo>
                  <a:cubicBezTo>
                    <a:pt x="3459" y="2415"/>
                    <a:pt x="2916" y="2831"/>
                    <a:pt x="2355" y="3212"/>
                  </a:cubicBezTo>
                  <a:cubicBezTo>
                    <a:pt x="1739" y="3628"/>
                    <a:pt x="1141" y="4189"/>
                    <a:pt x="435" y="4443"/>
                  </a:cubicBezTo>
                  <a:cubicBezTo>
                    <a:pt x="273" y="4497"/>
                    <a:pt x="110" y="4533"/>
                    <a:pt x="2" y="4659"/>
                  </a:cubicBezTo>
                  <a:lnTo>
                    <a:pt x="2" y="4659"/>
                  </a:lnTo>
                  <a:cubicBezTo>
                    <a:pt x="25" y="4633"/>
                    <a:pt x="63" y="4621"/>
                    <a:pt x="114" y="4621"/>
                  </a:cubicBezTo>
                  <a:cubicBezTo>
                    <a:pt x="512" y="4621"/>
                    <a:pt x="1659" y="5338"/>
                    <a:pt x="1884" y="5402"/>
                  </a:cubicBezTo>
                  <a:cubicBezTo>
                    <a:pt x="2536" y="5565"/>
                    <a:pt x="3224" y="5638"/>
                    <a:pt x="3821" y="5909"/>
                  </a:cubicBezTo>
                  <a:cubicBezTo>
                    <a:pt x="3477" y="6615"/>
                    <a:pt x="3332" y="7394"/>
                    <a:pt x="3205" y="8154"/>
                  </a:cubicBezTo>
                  <a:cubicBezTo>
                    <a:pt x="3043" y="9114"/>
                    <a:pt x="2880" y="10074"/>
                    <a:pt x="2699" y="11033"/>
                  </a:cubicBezTo>
                  <a:cubicBezTo>
                    <a:pt x="2717" y="10943"/>
                    <a:pt x="3423" y="10599"/>
                    <a:pt x="3531" y="10526"/>
                  </a:cubicBezTo>
                  <a:cubicBezTo>
                    <a:pt x="3803" y="10327"/>
                    <a:pt x="3984" y="10092"/>
                    <a:pt x="4219" y="9856"/>
                  </a:cubicBezTo>
                  <a:cubicBezTo>
                    <a:pt x="4835" y="9241"/>
                    <a:pt x="5559" y="8770"/>
                    <a:pt x="6211" y="8209"/>
                  </a:cubicBezTo>
                  <a:cubicBezTo>
                    <a:pt x="6935" y="7575"/>
                    <a:pt x="7641" y="6905"/>
                    <a:pt x="8637" y="6724"/>
                  </a:cubicBezTo>
                  <a:cubicBezTo>
                    <a:pt x="8833" y="6689"/>
                    <a:pt x="9030" y="6675"/>
                    <a:pt x="9226" y="6675"/>
                  </a:cubicBezTo>
                  <a:cubicBezTo>
                    <a:pt x="9645" y="6675"/>
                    <a:pt x="10065" y="6741"/>
                    <a:pt x="10484" y="6815"/>
                  </a:cubicBezTo>
                  <a:lnTo>
                    <a:pt x="11552" y="405"/>
                  </a:lnTo>
                  <a:cubicBezTo>
                    <a:pt x="10772" y="154"/>
                    <a:pt x="9959" y="0"/>
                    <a:pt x="91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868825" y="250325"/>
              <a:ext cx="54350" cy="346300"/>
            </a:xfrm>
            <a:custGeom>
              <a:avLst/>
              <a:gdLst/>
              <a:ahLst/>
              <a:cxnLst/>
              <a:rect l="l" t="t" r="r" b="b"/>
              <a:pathLst>
                <a:path w="2174" h="13852" fill="none" extrusionOk="0">
                  <a:moveTo>
                    <a:pt x="2173" y="1"/>
                  </a:moveTo>
                  <a:lnTo>
                    <a:pt x="1" y="13851"/>
                  </a:lnTo>
                </a:path>
              </a:pathLst>
            </a:custGeom>
            <a:noFill/>
            <a:ln w="5875" cap="flat" cmpd="sng">
              <a:solidFill>
                <a:schemeClr val="dk1"/>
              </a:solidFill>
              <a:prstDash val="solid"/>
              <a:miter lim="18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3"/>
          <p:cNvGrpSpPr/>
          <p:nvPr/>
        </p:nvGrpSpPr>
        <p:grpSpPr>
          <a:xfrm>
            <a:off x="8239307" y="2274672"/>
            <a:ext cx="429265" cy="214655"/>
            <a:chOff x="8003417" y="3113542"/>
            <a:chExt cx="254063" cy="127053"/>
          </a:xfrm>
        </p:grpSpPr>
        <p:sp>
          <p:nvSpPr>
            <p:cNvPr id="721" name="Google Shape;721;p33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 rot="654326">
            <a:off x="8017487" y="692635"/>
            <a:ext cx="654642" cy="342881"/>
            <a:chOff x="2047546" y="4219184"/>
            <a:chExt cx="654603" cy="342860"/>
          </a:xfrm>
        </p:grpSpPr>
        <p:sp>
          <p:nvSpPr>
            <p:cNvPr id="724" name="Google Shape;724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3"/>
          <p:cNvGrpSpPr/>
          <p:nvPr/>
        </p:nvGrpSpPr>
        <p:grpSpPr>
          <a:xfrm rot="-1673854">
            <a:off x="7542507" y="280297"/>
            <a:ext cx="654614" cy="342866"/>
            <a:chOff x="2047546" y="4219184"/>
            <a:chExt cx="654603" cy="342860"/>
          </a:xfrm>
        </p:grpSpPr>
        <p:sp>
          <p:nvSpPr>
            <p:cNvPr id="728" name="Google Shape;728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971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</a:t>
            </a:r>
            <a:endParaRPr dirty="0"/>
          </a:p>
        </p:txBody>
      </p:sp>
      <p:grpSp>
        <p:nvGrpSpPr>
          <p:cNvPr id="760" name="Google Shape;760;p34"/>
          <p:cNvGrpSpPr/>
          <p:nvPr/>
        </p:nvGrpSpPr>
        <p:grpSpPr>
          <a:xfrm>
            <a:off x="8213799" y="3912960"/>
            <a:ext cx="777300" cy="818523"/>
            <a:chOff x="2163562" y="3046774"/>
            <a:chExt cx="623486" cy="656552"/>
          </a:xfrm>
        </p:grpSpPr>
        <p:sp>
          <p:nvSpPr>
            <p:cNvPr id="761" name="Google Shape;761;p34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34"/>
          <p:cNvGrpSpPr/>
          <p:nvPr/>
        </p:nvGrpSpPr>
        <p:grpSpPr>
          <a:xfrm>
            <a:off x="81054" y="719773"/>
            <a:ext cx="560616" cy="784854"/>
            <a:chOff x="1085140" y="3504994"/>
            <a:chExt cx="560616" cy="784854"/>
          </a:xfrm>
        </p:grpSpPr>
        <p:sp>
          <p:nvSpPr>
            <p:cNvPr id="777" name="Google Shape;777;p34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34"/>
          <p:cNvGrpSpPr/>
          <p:nvPr/>
        </p:nvGrpSpPr>
        <p:grpSpPr>
          <a:xfrm>
            <a:off x="167246" y="4111783"/>
            <a:ext cx="750517" cy="572288"/>
            <a:chOff x="2047546" y="4219184"/>
            <a:chExt cx="750517" cy="572288"/>
          </a:xfrm>
        </p:grpSpPr>
        <p:sp>
          <p:nvSpPr>
            <p:cNvPr id="780" name="Google Shape;780;p34"/>
            <p:cNvSpPr/>
            <p:nvPr/>
          </p:nvSpPr>
          <p:spPr>
            <a:xfrm>
              <a:off x="2101349" y="4501101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1"/>
                  </a:moveTo>
                  <a:cubicBezTo>
                    <a:pt x="8965" y="1"/>
                    <a:pt x="2785" y="643"/>
                    <a:pt x="643" y="3213"/>
                  </a:cubicBezTo>
                  <a:cubicBezTo>
                    <a:pt x="0" y="3978"/>
                    <a:pt x="398" y="5997"/>
                    <a:pt x="398" y="6854"/>
                  </a:cubicBezTo>
                  <a:cubicBezTo>
                    <a:pt x="398" y="10648"/>
                    <a:pt x="7068" y="13708"/>
                    <a:pt x="15329" y="13708"/>
                  </a:cubicBezTo>
                  <a:cubicBezTo>
                    <a:pt x="23559" y="13708"/>
                    <a:pt x="30259" y="10648"/>
                    <a:pt x="30259" y="6854"/>
                  </a:cubicBezTo>
                  <a:cubicBezTo>
                    <a:pt x="30259" y="5630"/>
                    <a:pt x="30871" y="3458"/>
                    <a:pt x="29647" y="2479"/>
                  </a:cubicBezTo>
                  <a:cubicBezTo>
                    <a:pt x="27077" y="398"/>
                    <a:pt x="2089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2110415" y="4449268"/>
              <a:ext cx="631916" cy="290349"/>
            </a:xfrm>
            <a:custGeom>
              <a:avLst/>
              <a:gdLst/>
              <a:ahLst/>
              <a:cxnLst/>
              <a:rect l="l" t="t" r="r" b="b"/>
              <a:pathLst>
                <a:path w="29832" h="13707" extrusionOk="0">
                  <a:moveTo>
                    <a:pt x="14931" y="0"/>
                  </a:moveTo>
                  <a:cubicBezTo>
                    <a:pt x="6671" y="0"/>
                    <a:pt x="1" y="3060"/>
                    <a:pt x="1" y="6854"/>
                  </a:cubicBezTo>
                  <a:cubicBezTo>
                    <a:pt x="1" y="10647"/>
                    <a:pt x="6671" y="13707"/>
                    <a:pt x="14931" y="13707"/>
                  </a:cubicBezTo>
                  <a:cubicBezTo>
                    <a:pt x="23162" y="13707"/>
                    <a:pt x="29831" y="10647"/>
                    <a:pt x="29831" y="6854"/>
                  </a:cubicBezTo>
                  <a:cubicBezTo>
                    <a:pt x="29831" y="3060"/>
                    <a:pt x="2316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2373544" y="4506291"/>
              <a:ext cx="105658" cy="149739"/>
            </a:xfrm>
            <a:custGeom>
              <a:avLst/>
              <a:gdLst/>
              <a:ahLst/>
              <a:cxnLst/>
              <a:rect l="l" t="t" r="r" b="b"/>
              <a:pathLst>
                <a:path w="4988" h="7069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8" y="1010"/>
                    <a:pt x="123" y="1500"/>
                    <a:pt x="123" y="2265"/>
                  </a:cubicBezTo>
                  <a:cubicBezTo>
                    <a:pt x="123" y="2999"/>
                    <a:pt x="980" y="3397"/>
                    <a:pt x="2326" y="3733"/>
                  </a:cubicBezTo>
                  <a:cubicBezTo>
                    <a:pt x="3305" y="4009"/>
                    <a:pt x="3825" y="4284"/>
                    <a:pt x="3825" y="4773"/>
                  </a:cubicBezTo>
                  <a:cubicBezTo>
                    <a:pt x="3825" y="5263"/>
                    <a:pt x="3182" y="5600"/>
                    <a:pt x="2234" y="5600"/>
                  </a:cubicBezTo>
                  <a:cubicBezTo>
                    <a:pt x="1500" y="5600"/>
                    <a:pt x="796" y="5447"/>
                    <a:pt x="337" y="5232"/>
                  </a:cubicBezTo>
                  <a:lnTo>
                    <a:pt x="0" y="5814"/>
                  </a:lnTo>
                  <a:cubicBezTo>
                    <a:pt x="490" y="6028"/>
                    <a:pt x="1285" y="6181"/>
                    <a:pt x="2050" y="6211"/>
                  </a:cubicBezTo>
                  <a:lnTo>
                    <a:pt x="2050" y="7068"/>
                  </a:lnTo>
                  <a:lnTo>
                    <a:pt x="2876" y="7068"/>
                  </a:lnTo>
                  <a:lnTo>
                    <a:pt x="2876" y="6181"/>
                  </a:lnTo>
                  <a:cubicBezTo>
                    <a:pt x="4253" y="6028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5" y="2601"/>
                    <a:pt x="1285" y="2142"/>
                  </a:cubicBezTo>
                  <a:cubicBezTo>
                    <a:pt x="1285" y="1806"/>
                    <a:pt x="1653" y="1408"/>
                    <a:pt x="2693" y="1408"/>
                  </a:cubicBezTo>
                  <a:cubicBezTo>
                    <a:pt x="3519" y="1408"/>
                    <a:pt x="4070" y="1591"/>
                    <a:pt x="4345" y="1714"/>
                  </a:cubicBezTo>
                  <a:lnTo>
                    <a:pt x="4682" y="1133"/>
                  </a:lnTo>
                  <a:cubicBezTo>
                    <a:pt x="4314" y="980"/>
                    <a:pt x="3764" y="857"/>
                    <a:pt x="2968" y="827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144117" y="4410377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0"/>
                  </a:moveTo>
                  <a:cubicBezTo>
                    <a:pt x="8965" y="0"/>
                    <a:pt x="2785" y="643"/>
                    <a:pt x="613" y="3213"/>
                  </a:cubicBezTo>
                  <a:cubicBezTo>
                    <a:pt x="1" y="3978"/>
                    <a:pt x="398" y="5997"/>
                    <a:pt x="398" y="6854"/>
                  </a:cubicBezTo>
                  <a:cubicBezTo>
                    <a:pt x="398" y="10648"/>
                    <a:pt x="7068" y="13707"/>
                    <a:pt x="15329" y="13707"/>
                  </a:cubicBezTo>
                  <a:cubicBezTo>
                    <a:pt x="23559" y="13707"/>
                    <a:pt x="30260" y="10648"/>
                    <a:pt x="30260" y="6854"/>
                  </a:cubicBezTo>
                  <a:cubicBezTo>
                    <a:pt x="30260" y="5630"/>
                    <a:pt x="30872" y="3458"/>
                    <a:pt x="29648" y="2448"/>
                  </a:cubicBezTo>
                  <a:cubicBezTo>
                    <a:pt x="27078" y="398"/>
                    <a:pt x="20867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153183" y="4357887"/>
              <a:ext cx="631916" cy="291005"/>
            </a:xfrm>
            <a:custGeom>
              <a:avLst/>
              <a:gdLst/>
              <a:ahLst/>
              <a:cxnLst/>
              <a:rect l="l" t="t" r="r" b="b"/>
              <a:pathLst>
                <a:path w="29832" h="13738" extrusionOk="0">
                  <a:moveTo>
                    <a:pt x="14932" y="0"/>
                  </a:moveTo>
                  <a:cubicBezTo>
                    <a:pt x="6671" y="0"/>
                    <a:pt x="1" y="3090"/>
                    <a:pt x="1" y="6884"/>
                  </a:cubicBezTo>
                  <a:cubicBezTo>
                    <a:pt x="1" y="10678"/>
                    <a:pt x="6671" y="13738"/>
                    <a:pt x="14932" y="13738"/>
                  </a:cubicBezTo>
                  <a:cubicBezTo>
                    <a:pt x="23162" y="13738"/>
                    <a:pt x="29832" y="10678"/>
                    <a:pt x="29832" y="6884"/>
                  </a:cubicBezTo>
                  <a:cubicBezTo>
                    <a:pt x="29832" y="3090"/>
                    <a:pt x="23162" y="0"/>
                    <a:pt x="14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2416312" y="4415566"/>
              <a:ext cx="105658" cy="149718"/>
            </a:xfrm>
            <a:custGeom>
              <a:avLst/>
              <a:gdLst/>
              <a:ahLst/>
              <a:cxnLst/>
              <a:rect l="l" t="t" r="r" b="b"/>
              <a:pathLst>
                <a:path w="498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499"/>
                    <a:pt x="123" y="2234"/>
                  </a:cubicBezTo>
                  <a:cubicBezTo>
                    <a:pt x="123" y="2998"/>
                    <a:pt x="980" y="3396"/>
                    <a:pt x="2326" y="3733"/>
                  </a:cubicBezTo>
                  <a:cubicBezTo>
                    <a:pt x="3305" y="4008"/>
                    <a:pt x="3825" y="4253"/>
                    <a:pt x="3825" y="477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3"/>
                  </a:lnTo>
                  <a:cubicBezTo>
                    <a:pt x="490" y="6027"/>
                    <a:pt x="1286" y="6180"/>
                    <a:pt x="2051" y="6180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54" y="6027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6" y="2601"/>
                    <a:pt x="1286" y="2142"/>
                  </a:cubicBezTo>
                  <a:cubicBezTo>
                    <a:pt x="1286" y="1805"/>
                    <a:pt x="1653" y="1407"/>
                    <a:pt x="2693" y="1407"/>
                  </a:cubicBezTo>
                  <a:cubicBezTo>
                    <a:pt x="3519" y="1407"/>
                    <a:pt x="4070" y="1591"/>
                    <a:pt x="4345" y="1713"/>
                  </a:cubicBezTo>
                  <a:lnTo>
                    <a:pt x="4682" y="1132"/>
                  </a:lnTo>
                  <a:cubicBezTo>
                    <a:pt x="4315" y="979"/>
                    <a:pt x="3764" y="857"/>
                    <a:pt x="2969" y="826"/>
                  </a:cubicBezTo>
                  <a:lnTo>
                    <a:pt x="2969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2096159" y="4340369"/>
              <a:ext cx="653946" cy="291026"/>
            </a:xfrm>
            <a:custGeom>
              <a:avLst/>
              <a:gdLst/>
              <a:ahLst/>
              <a:cxnLst/>
              <a:rect l="l" t="t" r="r" b="b"/>
              <a:pathLst>
                <a:path w="30872" h="13739" extrusionOk="0">
                  <a:moveTo>
                    <a:pt x="15329" y="1"/>
                  </a:moveTo>
                  <a:cubicBezTo>
                    <a:pt x="8965" y="1"/>
                    <a:pt x="2754" y="644"/>
                    <a:pt x="612" y="3244"/>
                  </a:cubicBezTo>
                  <a:cubicBezTo>
                    <a:pt x="1" y="4009"/>
                    <a:pt x="398" y="6028"/>
                    <a:pt x="398" y="6885"/>
                  </a:cubicBezTo>
                  <a:cubicBezTo>
                    <a:pt x="398" y="10679"/>
                    <a:pt x="7068" y="13738"/>
                    <a:pt x="15329" y="13738"/>
                  </a:cubicBezTo>
                  <a:cubicBezTo>
                    <a:pt x="23559" y="13738"/>
                    <a:pt x="30260" y="10679"/>
                    <a:pt x="30260" y="6885"/>
                  </a:cubicBezTo>
                  <a:lnTo>
                    <a:pt x="30229" y="6885"/>
                  </a:lnTo>
                  <a:cubicBezTo>
                    <a:pt x="30229" y="5631"/>
                    <a:pt x="30872" y="3489"/>
                    <a:pt x="29648" y="2479"/>
                  </a:cubicBezTo>
                  <a:cubicBezTo>
                    <a:pt x="27078" y="399"/>
                    <a:pt x="2086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104590" y="4288535"/>
              <a:ext cx="632552" cy="291005"/>
            </a:xfrm>
            <a:custGeom>
              <a:avLst/>
              <a:gdLst/>
              <a:ahLst/>
              <a:cxnLst/>
              <a:rect l="l" t="t" r="r" b="b"/>
              <a:pathLst>
                <a:path w="29862" h="13738" extrusionOk="0">
                  <a:moveTo>
                    <a:pt x="14931" y="0"/>
                  </a:moveTo>
                  <a:cubicBezTo>
                    <a:pt x="6701" y="0"/>
                    <a:pt x="0" y="3091"/>
                    <a:pt x="0" y="6884"/>
                  </a:cubicBezTo>
                  <a:cubicBezTo>
                    <a:pt x="0" y="10678"/>
                    <a:pt x="6701" y="13738"/>
                    <a:pt x="14931" y="13738"/>
                  </a:cubicBezTo>
                  <a:cubicBezTo>
                    <a:pt x="23192" y="13738"/>
                    <a:pt x="29862" y="10678"/>
                    <a:pt x="29862" y="6884"/>
                  </a:cubicBezTo>
                  <a:cubicBezTo>
                    <a:pt x="29862" y="3091"/>
                    <a:pt x="2319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368355" y="4346215"/>
              <a:ext cx="105023" cy="149718"/>
            </a:xfrm>
            <a:custGeom>
              <a:avLst/>
              <a:gdLst/>
              <a:ahLst/>
              <a:cxnLst/>
              <a:rect l="l" t="t" r="r" b="b"/>
              <a:pathLst>
                <a:path w="495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500"/>
                    <a:pt x="123" y="2234"/>
                  </a:cubicBezTo>
                  <a:cubicBezTo>
                    <a:pt x="123" y="2999"/>
                    <a:pt x="949" y="3396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51" y="6181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23" y="6028"/>
                    <a:pt x="4957" y="5385"/>
                    <a:pt x="4957" y="4712"/>
                  </a:cubicBezTo>
                  <a:cubicBezTo>
                    <a:pt x="4957" y="3917"/>
                    <a:pt x="4284" y="3488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5"/>
                    <a:pt x="1653" y="1408"/>
                    <a:pt x="2663" y="1408"/>
                  </a:cubicBezTo>
                  <a:cubicBezTo>
                    <a:pt x="3519" y="1408"/>
                    <a:pt x="4070" y="1591"/>
                    <a:pt x="4345" y="1683"/>
                  </a:cubicBezTo>
                  <a:lnTo>
                    <a:pt x="4682" y="1132"/>
                  </a:lnTo>
                  <a:cubicBezTo>
                    <a:pt x="4284" y="979"/>
                    <a:pt x="3764" y="826"/>
                    <a:pt x="2968" y="826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4"/>
          <p:cNvGrpSpPr/>
          <p:nvPr/>
        </p:nvGrpSpPr>
        <p:grpSpPr>
          <a:xfrm rot="-2067522">
            <a:off x="613711" y="120842"/>
            <a:ext cx="441607" cy="618243"/>
            <a:chOff x="1085140" y="3504994"/>
            <a:chExt cx="560616" cy="784854"/>
          </a:xfrm>
        </p:grpSpPr>
        <p:sp>
          <p:nvSpPr>
            <p:cNvPr id="793" name="Google Shape;793;p34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1824EB7-931C-3B05-529C-C2B74D084101}"/>
              </a:ext>
            </a:extLst>
          </p:cNvPr>
          <p:cNvSpPr/>
          <p:nvPr/>
        </p:nvSpPr>
        <p:spPr>
          <a:xfrm>
            <a:off x="943452" y="1272618"/>
            <a:ext cx="7257046" cy="2615660"/>
          </a:xfrm>
          <a:prstGeom prst="roundRect">
            <a:avLst>
              <a:gd name="adj" fmla="val 273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A9376E7-6B60-5397-7BC5-E7285C17CD47}"/>
              </a:ext>
            </a:extLst>
          </p:cNvPr>
          <p:cNvSpPr/>
          <p:nvPr/>
        </p:nvSpPr>
        <p:spPr>
          <a:xfrm>
            <a:off x="856842" y="1181531"/>
            <a:ext cx="7257046" cy="2615660"/>
          </a:xfrm>
          <a:prstGeom prst="roundRect">
            <a:avLst>
              <a:gd name="adj" fmla="val 273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87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Detailed Diagram</a:t>
            </a:r>
            <a:endParaRPr dirty="0"/>
          </a:p>
        </p:txBody>
      </p:sp>
      <p:grpSp>
        <p:nvGrpSpPr>
          <p:cNvPr id="760" name="Google Shape;760;p34"/>
          <p:cNvGrpSpPr/>
          <p:nvPr/>
        </p:nvGrpSpPr>
        <p:grpSpPr>
          <a:xfrm>
            <a:off x="8213799" y="3912960"/>
            <a:ext cx="777300" cy="818523"/>
            <a:chOff x="2163562" y="3046774"/>
            <a:chExt cx="623486" cy="656552"/>
          </a:xfrm>
        </p:grpSpPr>
        <p:sp>
          <p:nvSpPr>
            <p:cNvPr id="761" name="Google Shape;761;p34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34"/>
          <p:cNvGrpSpPr/>
          <p:nvPr/>
        </p:nvGrpSpPr>
        <p:grpSpPr>
          <a:xfrm>
            <a:off x="81054" y="719773"/>
            <a:ext cx="560616" cy="784854"/>
            <a:chOff x="1085140" y="3504994"/>
            <a:chExt cx="560616" cy="784854"/>
          </a:xfrm>
        </p:grpSpPr>
        <p:sp>
          <p:nvSpPr>
            <p:cNvPr id="777" name="Google Shape;777;p34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34"/>
          <p:cNvGrpSpPr/>
          <p:nvPr/>
        </p:nvGrpSpPr>
        <p:grpSpPr>
          <a:xfrm>
            <a:off x="167246" y="4111783"/>
            <a:ext cx="750517" cy="572288"/>
            <a:chOff x="2047546" y="4219184"/>
            <a:chExt cx="750517" cy="572288"/>
          </a:xfrm>
        </p:grpSpPr>
        <p:sp>
          <p:nvSpPr>
            <p:cNvPr id="780" name="Google Shape;780;p34"/>
            <p:cNvSpPr/>
            <p:nvPr/>
          </p:nvSpPr>
          <p:spPr>
            <a:xfrm>
              <a:off x="2101349" y="4501101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1"/>
                  </a:moveTo>
                  <a:cubicBezTo>
                    <a:pt x="8965" y="1"/>
                    <a:pt x="2785" y="643"/>
                    <a:pt x="643" y="3213"/>
                  </a:cubicBezTo>
                  <a:cubicBezTo>
                    <a:pt x="0" y="3978"/>
                    <a:pt x="398" y="5997"/>
                    <a:pt x="398" y="6854"/>
                  </a:cubicBezTo>
                  <a:cubicBezTo>
                    <a:pt x="398" y="10648"/>
                    <a:pt x="7068" y="13708"/>
                    <a:pt x="15329" y="13708"/>
                  </a:cubicBezTo>
                  <a:cubicBezTo>
                    <a:pt x="23559" y="13708"/>
                    <a:pt x="30259" y="10648"/>
                    <a:pt x="30259" y="6854"/>
                  </a:cubicBezTo>
                  <a:cubicBezTo>
                    <a:pt x="30259" y="5630"/>
                    <a:pt x="30871" y="3458"/>
                    <a:pt x="29647" y="2479"/>
                  </a:cubicBezTo>
                  <a:cubicBezTo>
                    <a:pt x="27077" y="398"/>
                    <a:pt x="2089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2110415" y="4449268"/>
              <a:ext cx="631916" cy="290349"/>
            </a:xfrm>
            <a:custGeom>
              <a:avLst/>
              <a:gdLst/>
              <a:ahLst/>
              <a:cxnLst/>
              <a:rect l="l" t="t" r="r" b="b"/>
              <a:pathLst>
                <a:path w="29832" h="13707" extrusionOk="0">
                  <a:moveTo>
                    <a:pt x="14931" y="0"/>
                  </a:moveTo>
                  <a:cubicBezTo>
                    <a:pt x="6671" y="0"/>
                    <a:pt x="1" y="3060"/>
                    <a:pt x="1" y="6854"/>
                  </a:cubicBezTo>
                  <a:cubicBezTo>
                    <a:pt x="1" y="10647"/>
                    <a:pt x="6671" y="13707"/>
                    <a:pt x="14931" y="13707"/>
                  </a:cubicBezTo>
                  <a:cubicBezTo>
                    <a:pt x="23162" y="13707"/>
                    <a:pt x="29831" y="10647"/>
                    <a:pt x="29831" y="6854"/>
                  </a:cubicBezTo>
                  <a:cubicBezTo>
                    <a:pt x="29831" y="3060"/>
                    <a:pt x="2316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2373544" y="4506291"/>
              <a:ext cx="105658" cy="149739"/>
            </a:xfrm>
            <a:custGeom>
              <a:avLst/>
              <a:gdLst/>
              <a:ahLst/>
              <a:cxnLst/>
              <a:rect l="l" t="t" r="r" b="b"/>
              <a:pathLst>
                <a:path w="4988" h="7069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8" y="1010"/>
                    <a:pt x="123" y="1500"/>
                    <a:pt x="123" y="2265"/>
                  </a:cubicBezTo>
                  <a:cubicBezTo>
                    <a:pt x="123" y="2999"/>
                    <a:pt x="980" y="3397"/>
                    <a:pt x="2326" y="3733"/>
                  </a:cubicBezTo>
                  <a:cubicBezTo>
                    <a:pt x="3305" y="4009"/>
                    <a:pt x="3825" y="4284"/>
                    <a:pt x="3825" y="4773"/>
                  </a:cubicBezTo>
                  <a:cubicBezTo>
                    <a:pt x="3825" y="5263"/>
                    <a:pt x="3182" y="5600"/>
                    <a:pt x="2234" y="5600"/>
                  </a:cubicBezTo>
                  <a:cubicBezTo>
                    <a:pt x="1500" y="5600"/>
                    <a:pt x="796" y="5447"/>
                    <a:pt x="337" y="5232"/>
                  </a:cubicBezTo>
                  <a:lnTo>
                    <a:pt x="0" y="5814"/>
                  </a:lnTo>
                  <a:cubicBezTo>
                    <a:pt x="490" y="6028"/>
                    <a:pt x="1285" y="6181"/>
                    <a:pt x="2050" y="6211"/>
                  </a:cubicBezTo>
                  <a:lnTo>
                    <a:pt x="2050" y="7068"/>
                  </a:lnTo>
                  <a:lnTo>
                    <a:pt x="2876" y="7068"/>
                  </a:lnTo>
                  <a:lnTo>
                    <a:pt x="2876" y="6181"/>
                  </a:lnTo>
                  <a:cubicBezTo>
                    <a:pt x="4253" y="6028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5" y="2601"/>
                    <a:pt x="1285" y="2142"/>
                  </a:cubicBezTo>
                  <a:cubicBezTo>
                    <a:pt x="1285" y="1806"/>
                    <a:pt x="1653" y="1408"/>
                    <a:pt x="2693" y="1408"/>
                  </a:cubicBezTo>
                  <a:cubicBezTo>
                    <a:pt x="3519" y="1408"/>
                    <a:pt x="4070" y="1591"/>
                    <a:pt x="4345" y="1714"/>
                  </a:cubicBezTo>
                  <a:lnTo>
                    <a:pt x="4682" y="1133"/>
                  </a:lnTo>
                  <a:cubicBezTo>
                    <a:pt x="4314" y="980"/>
                    <a:pt x="3764" y="857"/>
                    <a:pt x="2968" y="827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2144117" y="4410377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0"/>
                  </a:moveTo>
                  <a:cubicBezTo>
                    <a:pt x="8965" y="0"/>
                    <a:pt x="2785" y="643"/>
                    <a:pt x="613" y="3213"/>
                  </a:cubicBezTo>
                  <a:cubicBezTo>
                    <a:pt x="1" y="3978"/>
                    <a:pt x="398" y="5997"/>
                    <a:pt x="398" y="6854"/>
                  </a:cubicBezTo>
                  <a:cubicBezTo>
                    <a:pt x="398" y="10648"/>
                    <a:pt x="7068" y="13707"/>
                    <a:pt x="15329" y="13707"/>
                  </a:cubicBezTo>
                  <a:cubicBezTo>
                    <a:pt x="23559" y="13707"/>
                    <a:pt x="30260" y="10648"/>
                    <a:pt x="30260" y="6854"/>
                  </a:cubicBezTo>
                  <a:cubicBezTo>
                    <a:pt x="30260" y="5630"/>
                    <a:pt x="30872" y="3458"/>
                    <a:pt x="29648" y="2448"/>
                  </a:cubicBezTo>
                  <a:cubicBezTo>
                    <a:pt x="27078" y="398"/>
                    <a:pt x="20867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153183" y="4357887"/>
              <a:ext cx="631916" cy="291005"/>
            </a:xfrm>
            <a:custGeom>
              <a:avLst/>
              <a:gdLst/>
              <a:ahLst/>
              <a:cxnLst/>
              <a:rect l="l" t="t" r="r" b="b"/>
              <a:pathLst>
                <a:path w="29832" h="13738" extrusionOk="0">
                  <a:moveTo>
                    <a:pt x="14932" y="0"/>
                  </a:moveTo>
                  <a:cubicBezTo>
                    <a:pt x="6671" y="0"/>
                    <a:pt x="1" y="3090"/>
                    <a:pt x="1" y="6884"/>
                  </a:cubicBezTo>
                  <a:cubicBezTo>
                    <a:pt x="1" y="10678"/>
                    <a:pt x="6671" y="13738"/>
                    <a:pt x="14932" y="13738"/>
                  </a:cubicBezTo>
                  <a:cubicBezTo>
                    <a:pt x="23162" y="13738"/>
                    <a:pt x="29832" y="10678"/>
                    <a:pt x="29832" y="6884"/>
                  </a:cubicBezTo>
                  <a:cubicBezTo>
                    <a:pt x="29832" y="3090"/>
                    <a:pt x="23162" y="0"/>
                    <a:pt x="149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2416312" y="4415566"/>
              <a:ext cx="105658" cy="149718"/>
            </a:xfrm>
            <a:custGeom>
              <a:avLst/>
              <a:gdLst/>
              <a:ahLst/>
              <a:cxnLst/>
              <a:rect l="l" t="t" r="r" b="b"/>
              <a:pathLst>
                <a:path w="498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499"/>
                    <a:pt x="123" y="2234"/>
                  </a:cubicBezTo>
                  <a:cubicBezTo>
                    <a:pt x="123" y="2998"/>
                    <a:pt x="980" y="3396"/>
                    <a:pt x="2326" y="3733"/>
                  </a:cubicBezTo>
                  <a:cubicBezTo>
                    <a:pt x="3305" y="4008"/>
                    <a:pt x="3825" y="4253"/>
                    <a:pt x="3825" y="477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3"/>
                  </a:lnTo>
                  <a:cubicBezTo>
                    <a:pt x="490" y="6027"/>
                    <a:pt x="1286" y="6180"/>
                    <a:pt x="2051" y="6180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54" y="6027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6" y="2601"/>
                    <a:pt x="1286" y="2142"/>
                  </a:cubicBezTo>
                  <a:cubicBezTo>
                    <a:pt x="1286" y="1805"/>
                    <a:pt x="1653" y="1407"/>
                    <a:pt x="2693" y="1407"/>
                  </a:cubicBezTo>
                  <a:cubicBezTo>
                    <a:pt x="3519" y="1407"/>
                    <a:pt x="4070" y="1591"/>
                    <a:pt x="4345" y="1713"/>
                  </a:cubicBezTo>
                  <a:lnTo>
                    <a:pt x="4682" y="1132"/>
                  </a:lnTo>
                  <a:cubicBezTo>
                    <a:pt x="4315" y="979"/>
                    <a:pt x="3764" y="857"/>
                    <a:pt x="2969" y="826"/>
                  </a:cubicBezTo>
                  <a:lnTo>
                    <a:pt x="2969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2096159" y="4340369"/>
              <a:ext cx="653946" cy="291026"/>
            </a:xfrm>
            <a:custGeom>
              <a:avLst/>
              <a:gdLst/>
              <a:ahLst/>
              <a:cxnLst/>
              <a:rect l="l" t="t" r="r" b="b"/>
              <a:pathLst>
                <a:path w="30872" h="13739" extrusionOk="0">
                  <a:moveTo>
                    <a:pt x="15329" y="1"/>
                  </a:moveTo>
                  <a:cubicBezTo>
                    <a:pt x="8965" y="1"/>
                    <a:pt x="2754" y="644"/>
                    <a:pt x="612" y="3244"/>
                  </a:cubicBezTo>
                  <a:cubicBezTo>
                    <a:pt x="1" y="4009"/>
                    <a:pt x="398" y="6028"/>
                    <a:pt x="398" y="6885"/>
                  </a:cubicBezTo>
                  <a:cubicBezTo>
                    <a:pt x="398" y="10679"/>
                    <a:pt x="7068" y="13738"/>
                    <a:pt x="15329" y="13738"/>
                  </a:cubicBezTo>
                  <a:cubicBezTo>
                    <a:pt x="23559" y="13738"/>
                    <a:pt x="30260" y="10679"/>
                    <a:pt x="30260" y="6885"/>
                  </a:cubicBezTo>
                  <a:lnTo>
                    <a:pt x="30229" y="6885"/>
                  </a:lnTo>
                  <a:cubicBezTo>
                    <a:pt x="30229" y="5631"/>
                    <a:pt x="30872" y="3489"/>
                    <a:pt x="29648" y="2479"/>
                  </a:cubicBezTo>
                  <a:cubicBezTo>
                    <a:pt x="27078" y="399"/>
                    <a:pt x="2086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104590" y="4288535"/>
              <a:ext cx="632552" cy="291005"/>
            </a:xfrm>
            <a:custGeom>
              <a:avLst/>
              <a:gdLst/>
              <a:ahLst/>
              <a:cxnLst/>
              <a:rect l="l" t="t" r="r" b="b"/>
              <a:pathLst>
                <a:path w="29862" h="13738" extrusionOk="0">
                  <a:moveTo>
                    <a:pt x="14931" y="0"/>
                  </a:moveTo>
                  <a:cubicBezTo>
                    <a:pt x="6701" y="0"/>
                    <a:pt x="0" y="3091"/>
                    <a:pt x="0" y="6884"/>
                  </a:cubicBezTo>
                  <a:cubicBezTo>
                    <a:pt x="0" y="10678"/>
                    <a:pt x="6701" y="13738"/>
                    <a:pt x="14931" y="13738"/>
                  </a:cubicBezTo>
                  <a:cubicBezTo>
                    <a:pt x="23192" y="13738"/>
                    <a:pt x="29862" y="10678"/>
                    <a:pt x="29862" y="6884"/>
                  </a:cubicBezTo>
                  <a:cubicBezTo>
                    <a:pt x="29862" y="3091"/>
                    <a:pt x="2319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368355" y="4346215"/>
              <a:ext cx="105023" cy="149718"/>
            </a:xfrm>
            <a:custGeom>
              <a:avLst/>
              <a:gdLst/>
              <a:ahLst/>
              <a:cxnLst/>
              <a:rect l="l" t="t" r="r" b="b"/>
              <a:pathLst>
                <a:path w="495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500"/>
                    <a:pt x="123" y="2234"/>
                  </a:cubicBezTo>
                  <a:cubicBezTo>
                    <a:pt x="123" y="2999"/>
                    <a:pt x="949" y="3396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51" y="6181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23" y="6028"/>
                    <a:pt x="4957" y="5385"/>
                    <a:pt x="4957" y="4712"/>
                  </a:cubicBezTo>
                  <a:cubicBezTo>
                    <a:pt x="4957" y="3917"/>
                    <a:pt x="4284" y="3488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5"/>
                    <a:pt x="1653" y="1408"/>
                    <a:pt x="2663" y="1408"/>
                  </a:cubicBezTo>
                  <a:cubicBezTo>
                    <a:pt x="3519" y="1408"/>
                    <a:pt x="4070" y="1591"/>
                    <a:pt x="4345" y="1683"/>
                  </a:cubicBezTo>
                  <a:lnTo>
                    <a:pt x="4682" y="1132"/>
                  </a:lnTo>
                  <a:cubicBezTo>
                    <a:pt x="4284" y="979"/>
                    <a:pt x="3764" y="826"/>
                    <a:pt x="2968" y="826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4"/>
          <p:cNvGrpSpPr/>
          <p:nvPr/>
        </p:nvGrpSpPr>
        <p:grpSpPr>
          <a:xfrm rot="-2067522">
            <a:off x="613711" y="120842"/>
            <a:ext cx="441607" cy="618243"/>
            <a:chOff x="1085140" y="3504994"/>
            <a:chExt cx="560616" cy="784854"/>
          </a:xfrm>
        </p:grpSpPr>
        <p:sp>
          <p:nvSpPr>
            <p:cNvPr id="793" name="Google Shape;793;p34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1824EB7-931C-3B05-529C-C2B74D084101}"/>
              </a:ext>
            </a:extLst>
          </p:cNvPr>
          <p:cNvSpPr/>
          <p:nvPr/>
        </p:nvSpPr>
        <p:spPr>
          <a:xfrm>
            <a:off x="943452" y="1272618"/>
            <a:ext cx="7257046" cy="2615660"/>
          </a:xfrm>
          <a:prstGeom prst="roundRect">
            <a:avLst>
              <a:gd name="adj" fmla="val 273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A9376E7-6B60-5397-7BC5-E7285C17CD47}"/>
              </a:ext>
            </a:extLst>
          </p:cNvPr>
          <p:cNvSpPr/>
          <p:nvPr/>
        </p:nvSpPr>
        <p:spPr>
          <a:xfrm>
            <a:off x="856842" y="1181531"/>
            <a:ext cx="7257046" cy="2615660"/>
          </a:xfrm>
          <a:prstGeom prst="roundRect">
            <a:avLst>
              <a:gd name="adj" fmla="val 273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527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3"/>
          <p:cNvSpPr txBox="1">
            <a:spLocks noGrp="1"/>
          </p:cNvSpPr>
          <p:nvPr>
            <p:ph type="title"/>
          </p:nvPr>
        </p:nvSpPr>
        <p:spPr>
          <a:xfrm>
            <a:off x="645871" y="2239778"/>
            <a:ext cx="5811479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</a:rPr>
              <a:t>Evaluation Metrics</a:t>
            </a:r>
            <a:endParaRPr sz="4400" dirty="0">
              <a:solidFill>
                <a:schemeClr val="bg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639" name="Google Shape;639;p33"/>
          <p:cNvSpPr txBox="1">
            <a:spLocks noGrp="1"/>
          </p:cNvSpPr>
          <p:nvPr>
            <p:ph type="title" idx="2"/>
          </p:nvPr>
        </p:nvSpPr>
        <p:spPr>
          <a:xfrm>
            <a:off x="722375" y="1252338"/>
            <a:ext cx="12177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640" name="Google Shape;640;p33"/>
          <p:cNvGrpSpPr/>
          <p:nvPr/>
        </p:nvGrpSpPr>
        <p:grpSpPr>
          <a:xfrm rot="-1275772">
            <a:off x="5918530" y="1110452"/>
            <a:ext cx="470726" cy="659009"/>
            <a:chOff x="1085140" y="3504994"/>
            <a:chExt cx="560616" cy="784854"/>
          </a:xfrm>
        </p:grpSpPr>
        <p:sp>
          <p:nvSpPr>
            <p:cNvPr id="641" name="Google Shape;641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3"/>
          <p:cNvGrpSpPr/>
          <p:nvPr/>
        </p:nvGrpSpPr>
        <p:grpSpPr>
          <a:xfrm>
            <a:off x="6639965" y="147082"/>
            <a:ext cx="560616" cy="784854"/>
            <a:chOff x="1085140" y="3504994"/>
            <a:chExt cx="560616" cy="784854"/>
          </a:xfrm>
        </p:grpSpPr>
        <p:sp>
          <p:nvSpPr>
            <p:cNvPr id="644" name="Google Shape;644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3"/>
          <p:cNvGrpSpPr/>
          <p:nvPr/>
        </p:nvGrpSpPr>
        <p:grpSpPr>
          <a:xfrm rot="-1275747">
            <a:off x="8021961" y="1322814"/>
            <a:ext cx="361902" cy="506730"/>
            <a:chOff x="1085140" y="3504994"/>
            <a:chExt cx="560616" cy="784854"/>
          </a:xfrm>
        </p:grpSpPr>
        <p:sp>
          <p:nvSpPr>
            <p:cNvPr id="647" name="Google Shape;647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2842300" y="3961163"/>
            <a:ext cx="720500" cy="758711"/>
            <a:chOff x="2163562" y="3046774"/>
            <a:chExt cx="623486" cy="656552"/>
          </a:xfrm>
        </p:grpSpPr>
        <p:sp>
          <p:nvSpPr>
            <p:cNvPr id="650" name="Google Shape;650;p33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3"/>
          <p:cNvGrpSpPr/>
          <p:nvPr/>
        </p:nvGrpSpPr>
        <p:grpSpPr>
          <a:xfrm>
            <a:off x="4149538" y="2274671"/>
            <a:ext cx="4348591" cy="3881652"/>
            <a:chOff x="857900" y="243075"/>
            <a:chExt cx="5876475" cy="5245475"/>
          </a:xfrm>
        </p:grpSpPr>
        <p:sp>
          <p:nvSpPr>
            <p:cNvPr id="666" name="Google Shape;666;p33"/>
            <p:cNvSpPr/>
            <p:nvPr/>
          </p:nvSpPr>
          <p:spPr>
            <a:xfrm>
              <a:off x="5469175" y="1188625"/>
              <a:ext cx="1265200" cy="701300"/>
            </a:xfrm>
            <a:custGeom>
              <a:avLst/>
              <a:gdLst/>
              <a:ahLst/>
              <a:cxnLst/>
              <a:rect l="l" t="t" r="r" b="b"/>
              <a:pathLst>
                <a:path w="50608" h="28052" extrusionOk="0">
                  <a:moveTo>
                    <a:pt x="37976" y="1"/>
                  </a:moveTo>
                  <a:cubicBezTo>
                    <a:pt x="33475" y="1"/>
                    <a:pt x="28653" y="1224"/>
                    <a:pt x="26209" y="2372"/>
                  </a:cubicBezTo>
                  <a:cubicBezTo>
                    <a:pt x="17570" y="6342"/>
                    <a:pt x="8697" y="10603"/>
                    <a:pt x="2744" y="17957"/>
                  </a:cubicBezTo>
                  <a:cubicBezTo>
                    <a:pt x="1284" y="19708"/>
                    <a:pt x="0" y="21985"/>
                    <a:pt x="584" y="24145"/>
                  </a:cubicBezTo>
                  <a:cubicBezTo>
                    <a:pt x="1353" y="27065"/>
                    <a:pt x="4820" y="28052"/>
                    <a:pt x="7946" y="28052"/>
                  </a:cubicBezTo>
                  <a:cubicBezTo>
                    <a:pt x="8381" y="28052"/>
                    <a:pt x="8809" y="28033"/>
                    <a:pt x="9223" y="27997"/>
                  </a:cubicBezTo>
                  <a:cubicBezTo>
                    <a:pt x="16169" y="27413"/>
                    <a:pt x="22823" y="24903"/>
                    <a:pt x="29244" y="22218"/>
                  </a:cubicBezTo>
                  <a:cubicBezTo>
                    <a:pt x="34614" y="19942"/>
                    <a:pt x="50607" y="12996"/>
                    <a:pt x="47747" y="4766"/>
                  </a:cubicBezTo>
                  <a:cubicBezTo>
                    <a:pt x="46504" y="1180"/>
                    <a:pt x="42395" y="1"/>
                    <a:pt x="3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5469175" y="1126800"/>
              <a:ext cx="1265200" cy="769050"/>
            </a:xfrm>
            <a:custGeom>
              <a:avLst/>
              <a:gdLst/>
              <a:ahLst/>
              <a:cxnLst/>
              <a:rect l="l" t="t" r="r" b="b"/>
              <a:pathLst>
                <a:path w="50608" h="30762" fill="none" extrusionOk="0">
                  <a:moveTo>
                    <a:pt x="29244" y="24691"/>
                  </a:moveTo>
                  <a:cubicBezTo>
                    <a:pt x="22823" y="27376"/>
                    <a:pt x="16169" y="29886"/>
                    <a:pt x="9223" y="30470"/>
                  </a:cubicBezTo>
                  <a:cubicBezTo>
                    <a:pt x="5837" y="30762"/>
                    <a:pt x="1459" y="29945"/>
                    <a:pt x="584" y="26618"/>
                  </a:cubicBezTo>
                  <a:cubicBezTo>
                    <a:pt x="0" y="24458"/>
                    <a:pt x="1284" y="22181"/>
                    <a:pt x="2744" y="20430"/>
                  </a:cubicBezTo>
                  <a:cubicBezTo>
                    <a:pt x="8697" y="13076"/>
                    <a:pt x="17570" y="8815"/>
                    <a:pt x="26209" y="4845"/>
                  </a:cubicBezTo>
                  <a:cubicBezTo>
                    <a:pt x="31053" y="2569"/>
                    <a:pt x="45237" y="1"/>
                    <a:pt x="47747" y="7239"/>
                  </a:cubicBezTo>
                  <a:cubicBezTo>
                    <a:pt x="50607" y="15469"/>
                    <a:pt x="34614" y="22415"/>
                    <a:pt x="29244" y="2469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526075" y="1734000"/>
              <a:ext cx="553100" cy="693400"/>
            </a:xfrm>
            <a:custGeom>
              <a:avLst/>
              <a:gdLst/>
              <a:ahLst/>
              <a:cxnLst/>
              <a:rect l="l" t="t" r="r" b="b"/>
              <a:pathLst>
                <a:path w="22124" h="27736" extrusionOk="0">
                  <a:moveTo>
                    <a:pt x="16140" y="0"/>
                  </a:moveTo>
                  <a:cubicBezTo>
                    <a:pt x="15894" y="0"/>
                    <a:pt x="15648" y="51"/>
                    <a:pt x="15410" y="170"/>
                  </a:cubicBezTo>
                  <a:cubicBezTo>
                    <a:pt x="15119" y="287"/>
                    <a:pt x="14885" y="578"/>
                    <a:pt x="14652" y="812"/>
                  </a:cubicBezTo>
                  <a:cubicBezTo>
                    <a:pt x="12083" y="3614"/>
                    <a:pt x="9165" y="5598"/>
                    <a:pt x="8114" y="9567"/>
                  </a:cubicBezTo>
                  <a:cubicBezTo>
                    <a:pt x="7297" y="12603"/>
                    <a:pt x="6655" y="15988"/>
                    <a:pt x="4262" y="18090"/>
                  </a:cubicBezTo>
                  <a:cubicBezTo>
                    <a:pt x="3211" y="19024"/>
                    <a:pt x="1810" y="19666"/>
                    <a:pt x="1110" y="20891"/>
                  </a:cubicBezTo>
                  <a:cubicBezTo>
                    <a:pt x="1" y="22759"/>
                    <a:pt x="1110" y="25386"/>
                    <a:pt x="2919" y="26553"/>
                  </a:cubicBezTo>
                  <a:cubicBezTo>
                    <a:pt x="4320" y="27473"/>
                    <a:pt x="5984" y="27735"/>
                    <a:pt x="7664" y="27735"/>
                  </a:cubicBezTo>
                  <a:cubicBezTo>
                    <a:pt x="8224" y="27735"/>
                    <a:pt x="8785" y="27706"/>
                    <a:pt x="9340" y="27662"/>
                  </a:cubicBezTo>
                  <a:cubicBezTo>
                    <a:pt x="11208" y="27546"/>
                    <a:pt x="13076" y="27195"/>
                    <a:pt x="14944" y="26670"/>
                  </a:cubicBezTo>
                  <a:cubicBezTo>
                    <a:pt x="18621" y="25619"/>
                    <a:pt x="19730" y="20891"/>
                    <a:pt x="20547" y="17564"/>
                  </a:cubicBezTo>
                  <a:cubicBezTo>
                    <a:pt x="21364" y="14296"/>
                    <a:pt x="22123" y="10968"/>
                    <a:pt x="22065" y="7583"/>
                  </a:cubicBezTo>
                  <a:cubicBezTo>
                    <a:pt x="22006" y="6415"/>
                    <a:pt x="21714" y="5365"/>
                    <a:pt x="21248" y="4373"/>
                  </a:cubicBezTo>
                  <a:cubicBezTo>
                    <a:pt x="20547" y="3030"/>
                    <a:pt x="19438" y="1804"/>
                    <a:pt x="18154" y="870"/>
                  </a:cubicBezTo>
                  <a:cubicBezTo>
                    <a:pt x="17588" y="435"/>
                    <a:pt x="16861" y="0"/>
                    <a:pt x="16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591100" y="896550"/>
              <a:ext cx="1193700" cy="1211525"/>
            </a:xfrm>
            <a:custGeom>
              <a:avLst/>
              <a:gdLst/>
              <a:ahLst/>
              <a:cxnLst/>
              <a:rect l="l" t="t" r="r" b="b"/>
              <a:pathLst>
                <a:path w="47748" h="48461" extrusionOk="0">
                  <a:moveTo>
                    <a:pt x="35599" y="0"/>
                  </a:moveTo>
                  <a:cubicBezTo>
                    <a:pt x="34228" y="0"/>
                    <a:pt x="32830" y="483"/>
                    <a:pt x="31579" y="1039"/>
                  </a:cubicBezTo>
                  <a:cubicBezTo>
                    <a:pt x="27201" y="2848"/>
                    <a:pt x="23057" y="4950"/>
                    <a:pt x="19029" y="7343"/>
                  </a:cubicBezTo>
                  <a:cubicBezTo>
                    <a:pt x="15469" y="9444"/>
                    <a:pt x="12200" y="12129"/>
                    <a:pt x="10332" y="15923"/>
                  </a:cubicBezTo>
                  <a:cubicBezTo>
                    <a:pt x="7764" y="21060"/>
                    <a:pt x="5546" y="26313"/>
                    <a:pt x="3094" y="31508"/>
                  </a:cubicBezTo>
                  <a:cubicBezTo>
                    <a:pt x="1576" y="34777"/>
                    <a:pt x="0" y="39505"/>
                    <a:pt x="3444" y="42190"/>
                  </a:cubicBezTo>
                  <a:cubicBezTo>
                    <a:pt x="9001" y="46484"/>
                    <a:pt x="16132" y="48461"/>
                    <a:pt x="23173" y="48461"/>
                  </a:cubicBezTo>
                  <a:cubicBezTo>
                    <a:pt x="24267" y="48461"/>
                    <a:pt x="25359" y="48413"/>
                    <a:pt x="26442" y="48319"/>
                  </a:cubicBezTo>
                  <a:cubicBezTo>
                    <a:pt x="28894" y="48085"/>
                    <a:pt x="31345" y="47618"/>
                    <a:pt x="33563" y="46568"/>
                  </a:cubicBezTo>
                  <a:cubicBezTo>
                    <a:pt x="36015" y="45400"/>
                    <a:pt x="38058" y="43532"/>
                    <a:pt x="40043" y="41723"/>
                  </a:cubicBezTo>
                  <a:cubicBezTo>
                    <a:pt x="42261" y="39622"/>
                    <a:pt x="44479" y="37462"/>
                    <a:pt x="45763" y="34719"/>
                  </a:cubicBezTo>
                  <a:cubicBezTo>
                    <a:pt x="46463" y="33143"/>
                    <a:pt x="46872" y="31508"/>
                    <a:pt x="47105" y="29815"/>
                  </a:cubicBezTo>
                  <a:cubicBezTo>
                    <a:pt x="47747" y="24796"/>
                    <a:pt x="46580" y="20651"/>
                    <a:pt x="44946" y="15982"/>
                  </a:cubicBezTo>
                  <a:cubicBezTo>
                    <a:pt x="44187" y="13939"/>
                    <a:pt x="44129" y="11545"/>
                    <a:pt x="43486" y="9444"/>
                  </a:cubicBezTo>
                  <a:cubicBezTo>
                    <a:pt x="42844" y="7284"/>
                    <a:pt x="42027" y="5183"/>
                    <a:pt x="40743" y="3315"/>
                  </a:cubicBezTo>
                  <a:cubicBezTo>
                    <a:pt x="39751" y="1856"/>
                    <a:pt x="38408" y="513"/>
                    <a:pt x="36657" y="105"/>
                  </a:cubicBezTo>
                  <a:cubicBezTo>
                    <a:pt x="36308" y="33"/>
                    <a:pt x="35954" y="0"/>
                    <a:pt x="355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984850" y="1166200"/>
              <a:ext cx="4462450" cy="4102475"/>
            </a:xfrm>
            <a:custGeom>
              <a:avLst/>
              <a:gdLst/>
              <a:ahLst/>
              <a:cxnLst/>
              <a:rect l="l" t="t" r="r" b="b"/>
              <a:pathLst>
                <a:path w="178498" h="164099" extrusionOk="0">
                  <a:moveTo>
                    <a:pt x="121362" y="0"/>
                  </a:moveTo>
                  <a:cubicBezTo>
                    <a:pt x="120646" y="0"/>
                    <a:pt x="120039" y="408"/>
                    <a:pt x="119485" y="844"/>
                  </a:cubicBezTo>
                  <a:cubicBezTo>
                    <a:pt x="115283" y="4054"/>
                    <a:pt x="112247" y="8549"/>
                    <a:pt x="109329" y="12985"/>
                  </a:cubicBezTo>
                  <a:cubicBezTo>
                    <a:pt x="107578" y="15611"/>
                    <a:pt x="105885" y="18238"/>
                    <a:pt x="104134" y="20865"/>
                  </a:cubicBezTo>
                  <a:cubicBezTo>
                    <a:pt x="101974" y="24075"/>
                    <a:pt x="99873" y="27285"/>
                    <a:pt x="98589" y="30846"/>
                  </a:cubicBezTo>
                  <a:cubicBezTo>
                    <a:pt x="97421" y="33998"/>
                    <a:pt x="96954" y="37325"/>
                    <a:pt x="95787" y="40419"/>
                  </a:cubicBezTo>
                  <a:cubicBezTo>
                    <a:pt x="93510" y="46723"/>
                    <a:pt x="88724" y="50050"/>
                    <a:pt x="84054" y="54428"/>
                  </a:cubicBezTo>
                  <a:cubicBezTo>
                    <a:pt x="73256" y="64409"/>
                    <a:pt x="61348" y="72873"/>
                    <a:pt x="49090" y="81045"/>
                  </a:cubicBezTo>
                  <a:cubicBezTo>
                    <a:pt x="36424" y="89508"/>
                    <a:pt x="22882" y="97272"/>
                    <a:pt x="13017" y="109121"/>
                  </a:cubicBezTo>
                  <a:cubicBezTo>
                    <a:pt x="8932" y="114082"/>
                    <a:pt x="5546" y="119569"/>
                    <a:pt x="3094" y="125465"/>
                  </a:cubicBezTo>
                  <a:cubicBezTo>
                    <a:pt x="2102" y="127858"/>
                    <a:pt x="468" y="130835"/>
                    <a:pt x="234" y="133403"/>
                  </a:cubicBezTo>
                  <a:cubicBezTo>
                    <a:pt x="1" y="136263"/>
                    <a:pt x="1168" y="139999"/>
                    <a:pt x="2452" y="142450"/>
                  </a:cubicBezTo>
                  <a:cubicBezTo>
                    <a:pt x="3620" y="144668"/>
                    <a:pt x="5371" y="146478"/>
                    <a:pt x="7239" y="148112"/>
                  </a:cubicBezTo>
                  <a:cubicBezTo>
                    <a:pt x="10216" y="150739"/>
                    <a:pt x="13601" y="152899"/>
                    <a:pt x="16987" y="155000"/>
                  </a:cubicBezTo>
                  <a:cubicBezTo>
                    <a:pt x="23291" y="158911"/>
                    <a:pt x="29945" y="162588"/>
                    <a:pt x="37241" y="163756"/>
                  </a:cubicBezTo>
                  <a:cubicBezTo>
                    <a:pt x="38827" y="163982"/>
                    <a:pt x="40441" y="164099"/>
                    <a:pt x="42056" y="164099"/>
                  </a:cubicBezTo>
                  <a:cubicBezTo>
                    <a:pt x="43768" y="164099"/>
                    <a:pt x="45482" y="163968"/>
                    <a:pt x="47164" y="163697"/>
                  </a:cubicBezTo>
                  <a:cubicBezTo>
                    <a:pt x="49266" y="163347"/>
                    <a:pt x="51425" y="162763"/>
                    <a:pt x="53293" y="161713"/>
                  </a:cubicBezTo>
                  <a:cubicBezTo>
                    <a:pt x="55103" y="160662"/>
                    <a:pt x="56620" y="159319"/>
                    <a:pt x="58138" y="157919"/>
                  </a:cubicBezTo>
                  <a:cubicBezTo>
                    <a:pt x="64208" y="152257"/>
                    <a:pt x="69870" y="146069"/>
                    <a:pt x="75065" y="139590"/>
                  </a:cubicBezTo>
                  <a:cubicBezTo>
                    <a:pt x="77342" y="136730"/>
                    <a:pt x="79268" y="133228"/>
                    <a:pt x="82070" y="131010"/>
                  </a:cubicBezTo>
                  <a:cubicBezTo>
                    <a:pt x="84988" y="128617"/>
                    <a:pt x="87790" y="125873"/>
                    <a:pt x="90300" y="122955"/>
                  </a:cubicBezTo>
                  <a:cubicBezTo>
                    <a:pt x="91934" y="121028"/>
                    <a:pt x="93452" y="118869"/>
                    <a:pt x="95086" y="116826"/>
                  </a:cubicBezTo>
                  <a:cubicBezTo>
                    <a:pt x="96896" y="114608"/>
                    <a:pt x="98880" y="112565"/>
                    <a:pt x="100923" y="110697"/>
                  </a:cubicBezTo>
                  <a:lnTo>
                    <a:pt x="100982" y="110697"/>
                  </a:lnTo>
                  <a:cubicBezTo>
                    <a:pt x="106819" y="105327"/>
                    <a:pt x="113648" y="101066"/>
                    <a:pt x="120419" y="96921"/>
                  </a:cubicBezTo>
                  <a:cubicBezTo>
                    <a:pt x="124855" y="94236"/>
                    <a:pt x="130517" y="93361"/>
                    <a:pt x="135537" y="92135"/>
                  </a:cubicBezTo>
                  <a:cubicBezTo>
                    <a:pt x="140674" y="90851"/>
                    <a:pt x="145810" y="89450"/>
                    <a:pt x="150538" y="87057"/>
                  </a:cubicBezTo>
                  <a:cubicBezTo>
                    <a:pt x="158010" y="83263"/>
                    <a:pt x="165715" y="79994"/>
                    <a:pt x="172719" y="75558"/>
                  </a:cubicBezTo>
                  <a:cubicBezTo>
                    <a:pt x="173886" y="74857"/>
                    <a:pt x="175054" y="74099"/>
                    <a:pt x="175929" y="73048"/>
                  </a:cubicBezTo>
                  <a:cubicBezTo>
                    <a:pt x="178498" y="69954"/>
                    <a:pt x="175929" y="62541"/>
                    <a:pt x="175171" y="59389"/>
                  </a:cubicBezTo>
                  <a:cubicBezTo>
                    <a:pt x="174996" y="58689"/>
                    <a:pt x="174704" y="57988"/>
                    <a:pt x="174178" y="57463"/>
                  </a:cubicBezTo>
                  <a:cubicBezTo>
                    <a:pt x="173456" y="56616"/>
                    <a:pt x="172653" y="56269"/>
                    <a:pt x="171822" y="56269"/>
                  </a:cubicBezTo>
                  <a:cubicBezTo>
                    <a:pt x="168757" y="56269"/>
                    <a:pt x="165295" y="60984"/>
                    <a:pt x="163963" y="62775"/>
                  </a:cubicBezTo>
                  <a:cubicBezTo>
                    <a:pt x="162854" y="64292"/>
                    <a:pt x="161512" y="66569"/>
                    <a:pt x="160053" y="67678"/>
                  </a:cubicBezTo>
                  <a:cubicBezTo>
                    <a:pt x="158535" y="68845"/>
                    <a:pt x="155850" y="69020"/>
                    <a:pt x="153982" y="69546"/>
                  </a:cubicBezTo>
                  <a:cubicBezTo>
                    <a:pt x="150252" y="70508"/>
                    <a:pt x="146109" y="72656"/>
                    <a:pt x="142253" y="72656"/>
                  </a:cubicBezTo>
                  <a:cubicBezTo>
                    <a:pt x="140497" y="72656"/>
                    <a:pt x="138801" y="72210"/>
                    <a:pt x="137230" y="71005"/>
                  </a:cubicBezTo>
                  <a:cubicBezTo>
                    <a:pt x="131976" y="66919"/>
                    <a:pt x="129175" y="61491"/>
                    <a:pt x="127657" y="55128"/>
                  </a:cubicBezTo>
                  <a:cubicBezTo>
                    <a:pt x="126606" y="50634"/>
                    <a:pt x="126198" y="45906"/>
                    <a:pt x="124622" y="41586"/>
                  </a:cubicBezTo>
                  <a:cubicBezTo>
                    <a:pt x="123163" y="37559"/>
                    <a:pt x="122404" y="34115"/>
                    <a:pt x="122520" y="29737"/>
                  </a:cubicBezTo>
                  <a:cubicBezTo>
                    <a:pt x="122637" y="24892"/>
                    <a:pt x="123396" y="20164"/>
                    <a:pt x="123805" y="15378"/>
                  </a:cubicBezTo>
                  <a:cubicBezTo>
                    <a:pt x="124096" y="11525"/>
                    <a:pt x="124797" y="5572"/>
                    <a:pt x="123688" y="1894"/>
                  </a:cubicBezTo>
                  <a:cubicBezTo>
                    <a:pt x="123454" y="1252"/>
                    <a:pt x="123046" y="669"/>
                    <a:pt x="122462" y="318"/>
                  </a:cubicBezTo>
                  <a:cubicBezTo>
                    <a:pt x="122067" y="93"/>
                    <a:pt x="121702" y="0"/>
                    <a:pt x="12136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5221100" y="2176025"/>
              <a:ext cx="531200" cy="669450"/>
            </a:xfrm>
            <a:custGeom>
              <a:avLst/>
              <a:gdLst/>
              <a:ahLst/>
              <a:cxnLst/>
              <a:rect l="l" t="t" r="r" b="b"/>
              <a:pathLst>
                <a:path w="21248" h="26778" extrusionOk="0">
                  <a:moveTo>
                    <a:pt x="13678" y="1"/>
                  </a:moveTo>
                  <a:cubicBezTo>
                    <a:pt x="13255" y="1"/>
                    <a:pt x="12820" y="74"/>
                    <a:pt x="12375" y="233"/>
                  </a:cubicBezTo>
                  <a:cubicBezTo>
                    <a:pt x="7880" y="1809"/>
                    <a:pt x="5487" y="7238"/>
                    <a:pt x="3853" y="11265"/>
                  </a:cubicBezTo>
                  <a:cubicBezTo>
                    <a:pt x="2977" y="13542"/>
                    <a:pt x="2043" y="15818"/>
                    <a:pt x="1109" y="18095"/>
                  </a:cubicBezTo>
                  <a:cubicBezTo>
                    <a:pt x="526" y="19496"/>
                    <a:pt x="0" y="20955"/>
                    <a:pt x="292" y="22356"/>
                  </a:cubicBezTo>
                  <a:cubicBezTo>
                    <a:pt x="759" y="24632"/>
                    <a:pt x="3211" y="25858"/>
                    <a:pt x="5429" y="26383"/>
                  </a:cubicBezTo>
                  <a:cubicBezTo>
                    <a:pt x="6654" y="26646"/>
                    <a:pt x="7897" y="26777"/>
                    <a:pt x="9137" y="26777"/>
                  </a:cubicBezTo>
                  <a:cubicBezTo>
                    <a:pt x="11204" y="26777"/>
                    <a:pt x="13265" y="26413"/>
                    <a:pt x="15235" y="25683"/>
                  </a:cubicBezTo>
                  <a:cubicBezTo>
                    <a:pt x="16461" y="25216"/>
                    <a:pt x="17686" y="24574"/>
                    <a:pt x="18504" y="23523"/>
                  </a:cubicBezTo>
                  <a:cubicBezTo>
                    <a:pt x="19554" y="22239"/>
                    <a:pt x="19788" y="20546"/>
                    <a:pt x="20021" y="18970"/>
                  </a:cubicBezTo>
                  <a:cubicBezTo>
                    <a:pt x="20663" y="15060"/>
                    <a:pt x="21247" y="11032"/>
                    <a:pt x="20255" y="7238"/>
                  </a:cubicBezTo>
                  <a:cubicBezTo>
                    <a:pt x="19531" y="4445"/>
                    <a:pt x="16973" y="1"/>
                    <a:pt x="1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281725" y="280250"/>
              <a:ext cx="3376775" cy="3079700"/>
            </a:xfrm>
            <a:custGeom>
              <a:avLst/>
              <a:gdLst/>
              <a:ahLst/>
              <a:cxnLst/>
              <a:rect l="l" t="t" r="r" b="b"/>
              <a:pathLst>
                <a:path w="135071" h="123188" extrusionOk="0">
                  <a:moveTo>
                    <a:pt x="88950" y="1"/>
                  </a:moveTo>
                  <a:cubicBezTo>
                    <a:pt x="86289" y="1"/>
                    <a:pt x="83637" y="1001"/>
                    <a:pt x="81778" y="2926"/>
                  </a:cubicBezTo>
                  <a:lnTo>
                    <a:pt x="3270" y="85112"/>
                  </a:lnTo>
                  <a:cubicBezTo>
                    <a:pt x="1" y="88497"/>
                    <a:pt x="526" y="93459"/>
                    <a:pt x="4437" y="96202"/>
                  </a:cubicBezTo>
                  <a:lnTo>
                    <a:pt x="40452" y="121477"/>
                  </a:lnTo>
                  <a:cubicBezTo>
                    <a:pt x="42101" y="122626"/>
                    <a:pt x="44104" y="123187"/>
                    <a:pt x="46107" y="123187"/>
                  </a:cubicBezTo>
                  <a:cubicBezTo>
                    <a:pt x="48782" y="123187"/>
                    <a:pt x="51457" y="122187"/>
                    <a:pt x="53293" y="120251"/>
                  </a:cubicBezTo>
                  <a:lnTo>
                    <a:pt x="131860" y="38065"/>
                  </a:lnTo>
                  <a:cubicBezTo>
                    <a:pt x="135070" y="34680"/>
                    <a:pt x="134545" y="29718"/>
                    <a:pt x="130692" y="27033"/>
                  </a:cubicBezTo>
                  <a:lnTo>
                    <a:pt x="94678" y="1759"/>
                  </a:lnTo>
                  <a:cubicBezTo>
                    <a:pt x="92991" y="576"/>
                    <a:pt x="90968" y="1"/>
                    <a:pt x="889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306550" y="251525"/>
              <a:ext cx="3278975" cy="3016625"/>
            </a:xfrm>
            <a:custGeom>
              <a:avLst/>
              <a:gdLst/>
              <a:ahLst/>
              <a:cxnLst/>
              <a:rect l="l" t="t" r="r" b="b"/>
              <a:pathLst>
                <a:path w="131159" h="120665" extrusionOk="0">
                  <a:moveTo>
                    <a:pt x="86845" y="0"/>
                  </a:moveTo>
                  <a:cubicBezTo>
                    <a:pt x="85310" y="0"/>
                    <a:pt x="83774" y="586"/>
                    <a:pt x="82711" y="1682"/>
                  </a:cubicBezTo>
                  <a:lnTo>
                    <a:pt x="1868" y="86261"/>
                  </a:lnTo>
                  <a:cubicBezTo>
                    <a:pt x="0" y="88245"/>
                    <a:pt x="292" y="91106"/>
                    <a:pt x="2568" y="92682"/>
                  </a:cubicBezTo>
                  <a:lnTo>
                    <a:pt x="41035" y="119649"/>
                  </a:lnTo>
                  <a:cubicBezTo>
                    <a:pt x="41996" y="120332"/>
                    <a:pt x="43167" y="120664"/>
                    <a:pt x="44336" y="120664"/>
                  </a:cubicBezTo>
                  <a:cubicBezTo>
                    <a:pt x="45864" y="120664"/>
                    <a:pt x="47390" y="120098"/>
                    <a:pt x="48448" y="119007"/>
                  </a:cubicBezTo>
                  <a:lnTo>
                    <a:pt x="129291" y="34428"/>
                  </a:lnTo>
                  <a:cubicBezTo>
                    <a:pt x="131159" y="32443"/>
                    <a:pt x="130867" y="29583"/>
                    <a:pt x="128590" y="28007"/>
                  </a:cubicBezTo>
                  <a:lnTo>
                    <a:pt x="90124" y="1040"/>
                  </a:lnTo>
                  <a:cubicBezTo>
                    <a:pt x="89168" y="336"/>
                    <a:pt x="88007" y="0"/>
                    <a:pt x="868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869000" y="621700"/>
              <a:ext cx="198500" cy="141975"/>
            </a:xfrm>
            <a:custGeom>
              <a:avLst/>
              <a:gdLst/>
              <a:ahLst/>
              <a:cxnLst/>
              <a:rect l="l" t="t" r="r" b="b"/>
              <a:pathLst>
                <a:path w="7940" h="5679" extrusionOk="0">
                  <a:moveTo>
                    <a:pt x="707" y="0"/>
                  </a:moveTo>
                  <a:cubicBezTo>
                    <a:pt x="535" y="0"/>
                    <a:pt x="359" y="58"/>
                    <a:pt x="234" y="184"/>
                  </a:cubicBezTo>
                  <a:cubicBezTo>
                    <a:pt x="1" y="417"/>
                    <a:pt x="59" y="767"/>
                    <a:pt x="293" y="1001"/>
                  </a:cubicBezTo>
                  <a:lnTo>
                    <a:pt x="6830" y="5554"/>
                  </a:lnTo>
                  <a:cubicBezTo>
                    <a:pt x="6966" y="5635"/>
                    <a:pt x="7126" y="5678"/>
                    <a:pt x="7277" y="5678"/>
                  </a:cubicBezTo>
                  <a:cubicBezTo>
                    <a:pt x="7451" y="5678"/>
                    <a:pt x="7612" y="5620"/>
                    <a:pt x="7706" y="5495"/>
                  </a:cubicBezTo>
                  <a:cubicBezTo>
                    <a:pt x="7939" y="5262"/>
                    <a:pt x="7939" y="4912"/>
                    <a:pt x="7647" y="4736"/>
                  </a:cubicBezTo>
                  <a:lnTo>
                    <a:pt x="1110" y="125"/>
                  </a:lnTo>
                  <a:cubicBezTo>
                    <a:pt x="1001" y="44"/>
                    <a:pt x="855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5769775" y="552525"/>
              <a:ext cx="36500" cy="27275"/>
            </a:xfrm>
            <a:custGeom>
              <a:avLst/>
              <a:gdLst/>
              <a:ahLst/>
              <a:cxnLst/>
              <a:rect l="l" t="t" r="r" b="b"/>
              <a:pathLst>
                <a:path w="1460" h="1091" extrusionOk="0">
                  <a:moveTo>
                    <a:pt x="741" y="0"/>
                  </a:moveTo>
                  <a:cubicBezTo>
                    <a:pt x="551" y="0"/>
                    <a:pt x="365" y="76"/>
                    <a:pt x="234" y="207"/>
                  </a:cubicBezTo>
                  <a:cubicBezTo>
                    <a:pt x="1" y="441"/>
                    <a:pt x="59" y="791"/>
                    <a:pt x="351" y="966"/>
                  </a:cubicBezTo>
                  <a:cubicBezTo>
                    <a:pt x="459" y="1047"/>
                    <a:pt x="605" y="1091"/>
                    <a:pt x="754" y="1091"/>
                  </a:cubicBezTo>
                  <a:cubicBezTo>
                    <a:pt x="926" y="1091"/>
                    <a:pt x="1101" y="1033"/>
                    <a:pt x="1226" y="908"/>
                  </a:cubicBezTo>
                  <a:cubicBezTo>
                    <a:pt x="1460" y="674"/>
                    <a:pt x="1401" y="324"/>
                    <a:pt x="1168" y="149"/>
                  </a:cubicBezTo>
                  <a:cubicBezTo>
                    <a:pt x="1040" y="46"/>
                    <a:pt x="890" y="0"/>
                    <a:pt x="741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5730375" y="1920850"/>
              <a:ext cx="150325" cy="136775"/>
            </a:xfrm>
            <a:custGeom>
              <a:avLst/>
              <a:gdLst/>
              <a:ahLst/>
              <a:cxnLst/>
              <a:rect l="l" t="t" r="r" b="b"/>
              <a:pathLst>
                <a:path w="6013" h="5471" extrusionOk="0">
                  <a:moveTo>
                    <a:pt x="4608" y="0"/>
                  </a:moveTo>
                  <a:cubicBezTo>
                    <a:pt x="4248" y="0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37"/>
                    <a:pt x="584" y="5246"/>
                  </a:cubicBezTo>
                  <a:cubicBezTo>
                    <a:pt x="809" y="5396"/>
                    <a:pt x="1088" y="5471"/>
                    <a:pt x="1365" y="5471"/>
                  </a:cubicBezTo>
                  <a:cubicBezTo>
                    <a:pt x="1735" y="5471"/>
                    <a:pt x="2102" y="5337"/>
                    <a:pt x="2335" y="5070"/>
                  </a:cubicBezTo>
                  <a:lnTo>
                    <a:pt x="5546" y="1743"/>
                  </a:lnTo>
                  <a:cubicBezTo>
                    <a:pt x="6013" y="1276"/>
                    <a:pt x="5896" y="634"/>
                    <a:pt x="5371" y="226"/>
                  </a:cubicBezTo>
                  <a:cubicBezTo>
                    <a:pt x="5145" y="76"/>
                    <a:pt x="4877" y="0"/>
                    <a:pt x="4608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106875" y="135612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3" y="134"/>
                    <a:pt x="10157" y="400"/>
                  </a:cubicBezTo>
                  <a:lnTo>
                    <a:pt x="467" y="10557"/>
                  </a:lnTo>
                  <a:cubicBezTo>
                    <a:pt x="0" y="11024"/>
                    <a:pt x="117" y="11666"/>
                    <a:pt x="642" y="12074"/>
                  </a:cubicBezTo>
                  <a:cubicBezTo>
                    <a:pt x="867" y="12225"/>
                    <a:pt x="1135" y="12300"/>
                    <a:pt x="1405" y="12300"/>
                  </a:cubicBezTo>
                  <a:cubicBezTo>
                    <a:pt x="1764" y="12300"/>
                    <a:pt x="2126" y="12166"/>
                    <a:pt x="2393" y="11899"/>
                  </a:cubicBezTo>
                  <a:lnTo>
                    <a:pt x="12083" y="1743"/>
                  </a:lnTo>
                  <a:cubicBezTo>
                    <a:pt x="12491" y="1276"/>
                    <a:pt x="12433" y="575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120000" y="136487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4" y="134"/>
                    <a:pt x="10157" y="401"/>
                  </a:cubicBezTo>
                  <a:lnTo>
                    <a:pt x="467" y="10557"/>
                  </a:lnTo>
                  <a:cubicBezTo>
                    <a:pt x="0" y="11024"/>
                    <a:pt x="59" y="11724"/>
                    <a:pt x="643" y="12075"/>
                  </a:cubicBezTo>
                  <a:cubicBezTo>
                    <a:pt x="843" y="12225"/>
                    <a:pt x="1107" y="12300"/>
                    <a:pt x="1376" y="12300"/>
                  </a:cubicBezTo>
                  <a:cubicBezTo>
                    <a:pt x="1735" y="12300"/>
                    <a:pt x="2102" y="12166"/>
                    <a:pt x="2335" y="11900"/>
                  </a:cubicBezTo>
                  <a:lnTo>
                    <a:pt x="12083" y="1743"/>
                  </a:lnTo>
                  <a:cubicBezTo>
                    <a:pt x="12492" y="1276"/>
                    <a:pt x="12433" y="634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5743500" y="1929600"/>
              <a:ext cx="148875" cy="136775"/>
            </a:xfrm>
            <a:custGeom>
              <a:avLst/>
              <a:gdLst/>
              <a:ahLst/>
              <a:cxnLst/>
              <a:rect l="l" t="t" r="r" b="b"/>
              <a:pathLst>
                <a:path w="5955" h="5471" extrusionOk="0">
                  <a:moveTo>
                    <a:pt x="4608" y="1"/>
                  </a:moveTo>
                  <a:cubicBezTo>
                    <a:pt x="4249" y="1"/>
                    <a:pt x="3887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96"/>
                    <a:pt x="585" y="5246"/>
                  </a:cubicBezTo>
                  <a:cubicBezTo>
                    <a:pt x="810" y="5396"/>
                    <a:pt x="1088" y="5471"/>
                    <a:pt x="1366" y="5471"/>
                  </a:cubicBezTo>
                  <a:cubicBezTo>
                    <a:pt x="1735" y="5471"/>
                    <a:pt x="2102" y="5337"/>
                    <a:pt x="2336" y="5071"/>
                  </a:cubicBezTo>
                  <a:lnTo>
                    <a:pt x="5546" y="1743"/>
                  </a:lnTo>
                  <a:cubicBezTo>
                    <a:pt x="5955" y="1277"/>
                    <a:pt x="5896" y="634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5588825" y="2068225"/>
              <a:ext cx="150325" cy="136800"/>
            </a:xfrm>
            <a:custGeom>
              <a:avLst/>
              <a:gdLst/>
              <a:ahLst/>
              <a:cxnLst/>
              <a:rect l="l" t="t" r="r" b="b"/>
              <a:pathLst>
                <a:path w="6013" h="5472" extrusionOk="0">
                  <a:moveTo>
                    <a:pt x="4608" y="1"/>
                  </a:moveTo>
                  <a:cubicBezTo>
                    <a:pt x="4249" y="1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117" y="4896"/>
                    <a:pt x="643" y="5246"/>
                  </a:cubicBezTo>
                  <a:cubicBezTo>
                    <a:pt x="868" y="5396"/>
                    <a:pt x="1136" y="5471"/>
                    <a:pt x="1405" y="5471"/>
                  </a:cubicBezTo>
                  <a:cubicBezTo>
                    <a:pt x="1765" y="5471"/>
                    <a:pt x="2127" y="5338"/>
                    <a:pt x="2394" y="5071"/>
                  </a:cubicBezTo>
                  <a:lnTo>
                    <a:pt x="5546" y="1744"/>
                  </a:lnTo>
                  <a:cubicBezTo>
                    <a:pt x="6013" y="1277"/>
                    <a:pt x="5896" y="635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601950" y="2077725"/>
              <a:ext cx="150350" cy="136650"/>
            </a:xfrm>
            <a:custGeom>
              <a:avLst/>
              <a:gdLst/>
              <a:ahLst/>
              <a:cxnLst/>
              <a:rect l="l" t="t" r="r" b="b"/>
              <a:pathLst>
                <a:path w="6014" h="5466" extrusionOk="0">
                  <a:moveTo>
                    <a:pt x="4630" y="0"/>
                  </a:moveTo>
                  <a:cubicBezTo>
                    <a:pt x="4266" y="0"/>
                    <a:pt x="3886" y="138"/>
                    <a:pt x="3620" y="371"/>
                  </a:cubicBezTo>
                  <a:lnTo>
                    <a:pt x="468" y="3757"/>
                  </a:lnTo>
                  <a:cubicBezTo>
                    <a:pt x="1" y="4165"/>
                    <a:pt x="118" y="4866"/>
                    <a:pt x="643" y="5216"/>
                  </a:cubicBezTo>
                  <a:cubicBezTo>
                    <a:pt x="863" y="5387"/>
                    <a:pt x="1123" y="5466"/>
                    <a:pt x="1386" y="5466"/>
                  </a:cubicBezTo>
                  <a:cubicBezTo>
                    <a:pt x="1752" y="5466"/>
                    <a:pt x="2122" y="5313"/>
                    <a:pt x="2394" y="5041"/>
                  </a:cubicBezTo>
                  <a:lnTo>
                    <a:pt x="5546" y="1714"/>
                  </a:lnTo>
                  <a:cubicBezTo>
                    <a:pt x="6013" y="1305"/>
                    <a:pt x="5955" y="605"/>
                    <a:pt x="5371" y="255"/>
                  </a:cubicBezTo>
                  <a:cubicBezTo>
                    <a:pt x="5170" y="79"/>
                    <a:pt x="4905" y="0"/>
                    <a:pt x="4630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389725" y="350475"/>
              <a:ext cx="3093650" cy="2835375"/>
            </a:xfrm>
            <a:custGeom>
              <a:avLst/>
              <a:gdLst/>
              <a:ahLst/>
              <a:cxnLst/>
              <a:rect l="l" t="t" r="r" b="b"/>
              <a:pathLst>
                <a:path w="123746" h="113415" extrusionOk="0">
                  <a:moveTo>
                    <a:pt x="77108" y="1"/>
                  </a:moveTo>
                  <a:lnTo>
                    <a:pt x="0" y="80727"/>
                  </a:lnTo>
                  <a:lnTo>
                    <a:pt x="46580" y="113414"/>
                  </a:lnTo>
                  <a:lnTo>
                    <a:pt x="123746" y="32688"/>
                  </a:lnTo>
                  <a:lnTo>
                    <a:pt x="77108" y="1"/>
                  </a:ln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291950" y="243075"/>
              <a:ext cx="3308175" cy="3034125"/>
            </a:xfrm>
            <a:custGeom>
              <a:avLst/>
              <a:gdLst/>
              <a:ahLst/>
              <a:cxnLst/>
              <a:rect l="l" t="t" r="r" b="b"/>
              <a:pathLst>
                <a:path w="132327" h="121365" extrusionOk="0">
                  <a:moveTo>
                    <a:pt x="87525" y="1243"/>
                  </a:moveTo>
                  <a:cubicBezTo>
                    <a:pt x="88698" y="1243"/>
                    <a:pt x="89870" y="1575"/>
                    <a:pt x="90825" y="2254"/>
                  </a:cubicBezTo>
                  <a:lnTo>
                    <a:pt x="128182" y="28404"/>
                  </a:lnTo>
                  <a:cubicBezTo>
                    <a:pt x="130400" y="29980"/>
                    <a:pt x="130692" y="32898"/>
                    <a:pt x="128824" y="34824"/>
                  </a:cubicBezTo>
                  <a:lnTo>
                    <a:pt x="48973" y="118411"/>
                  </a:lnTo>
                  <a:cubicBezTo>
                    <a:pt x="47910" y="119541"/>
                    <a:pt x="46373" y="120122"/>
                    <a:pt x="44826" y="120122"/>
                  </a:cubicBezTo>
                  <a:cubicBezTo>
                    <a:pt x="43657" y="120122"/>
                    <a:pt x="42482" y="119790"/>
                    <a:pt x="41502" y="119111"/>
                  </a:cubicBezTo>
                  <a:lnTo>
                    <a:pt x="4203" y="92903"/>
                  </a:lnTo>
                  <a:cubicBezTo>
                    <a:pt x="1927" y="91327"/>
                    <a:pt x="1635" y="88467"/>
                    <a:pt x="3503" y="86541"/>
                  </a:cubicBezTo>
                  <a:lnTo>
                    <a:pt x="83354" y="2954"/>
                  </a:lnTo>
                  <a:cubicBezTo>
                    <a:pt x="84417" y="1824"/>
                    <a:pt x="85973" y="1243"/>
                    <a:pt x="87525" y="1243"/>
                  </a:cubicBezTo>
                  <a:close/>
                  <a:moveTo>
                    <a:pt x="87572" y="1"/>
                  </a:moveTo>
                  <a:cubicBezTo>
                    <a:pt x="85593" y="1"/>
                    <a:pt x="83613" y="735"/>
                    <a:pt x="82244" y="2137"/>
                  </a:cubicBezTo>
                  <a:lnTo>
                    <a:pt x="2394" y="85723"/>
                  </a:lnTo>
                  <a:cubicBezTo>
                    <a:pt x="0" y="88233"/>
                    <a:pt x="409" y="91911"/>
                    <a:pt x="3269" y="93895"/>
                  </a:cubicBezTo>
                  <a:lnTo>
                    <a:pt x="40568" y="120104"/>
                  </a:lnTo>
                  <a:cubicBezTo>
                    <a:pt x="41792" y="120953"/>
                    <a:pt x="43273" y="121364"/>
                    <a:pt x="44754" y="121364"/>
                  </a:cubicBezTo>
                  <a:cubicBezTo>
                    <a:pt x="46734" y="121364"/>
                    <a:pt x="48714" y="120630"/>
                    <a:pt x="50082" y="119228"/>
                  </a:cubicBezTo>
                  <a:lnTo>
                    <a:pt x="129933" y="35641"/>
                  </a:lnTo>
                  <a:cubicBezTo>
                    <a:pt x="132326" y="33132"/>
                    <a:pt x="131976" y="29454"/>
                    <a:pt x="129116" y="27470"/>
                  </a:cubicBezTo>
                  <a:lnTo>
                    <a:pt x="91759" y="1261"/>
                  </a:lnTo>
                  <a:cubicBezTo>
                    <a:pt x="90535" y="412"/>
                    <a:pt x="89054" y="1"/>
                    <a:pt x="8757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312375" y="259425"/>
              <a:ext cx="3264400" cy="3004325"/>
            </a:xfrm>
            <a:custGeom>
              <a:avLst/>
              <a:gdLst/>
              <a:ahLst/>
              <a:cxnLst/>
              <a:rect l="l" t="t" r="r" b="b"/>
              <a:pathLst>
                <a:path w="130576" h="120173" extrusionOk="0">
                  <a:moveTo>
                    <a:pt x="86794" y="490"/>
                  </a:moveTo>
                  <a:cubicBezTo>
                    <a:pt x="87930" y="490"/>
                    <a:pt x="89064" y="812"/>
                    <a:pt x="90008" y="1483"/>
                  </a:cubicBezTo>
                  <a:lnTo>
                    <a:pt x="127482" y="27808"/>
                  </a:lnTo>
                  <a:cubicBezTo>
                    <a:pt x="129700" y="29326"/>
                    <a:pt x="129992" y="32186"/>
                    <a:pt x="128124" y="34112"/>
                  </a:cubicBezTo>
                  <a:lnTo>
                    <a:pt x="47923" y="118049"/>
                  </a:lnTo>
                  <a:cubicBezTo>
                    <a:pt x="46898" y="119140"/>
                    <a:pt x="45386" y="119706"/>
                    <a:pt x="43865" y="119706"/>
                  </a:cubicBezTo>
                  <a:cubicBezTo>
                    <a:pt x="42700" y="119706"/>
                    <a:pt x="41530" y="119374"/>
                    <a:pt x="40568" y="118691"/>
                  </a:cubicBezTo>
                  <a:lnTo>
                    <a:pt x="3094" y="92424"/>
                  </a:lnTo>
                  <a:cubicBezTo>
                    <a:pt x="876" y="90848"/>
                    <a:pt x="584" y="88046"/>
                    <a:pt x="2452" y="86120"/>
                  </a:cubicBezTo>
                  <a:lnTo>
                    <a:pt x="82653" y="2183"/>
                  </a:lnTo>
                  <a:cubicBezTo>
                    <a:pt x="83726" y="1077"/>
                    <a:pt x="85261" y="490"/>
                    <a:pt x="86794" y="490"/>
                  </a:cubicBezTo>
                  <a:close/>
                  <a:moveTo>
                    <a:pt x="86790" y="1"/>
                  </a:moveTo>
                  <a:cubicBezTo>
                    <a:pt x="85101" y="1"/>
                    <a:pt x="83415" y="630"/>
                    <a:pt x="82245" y="1833"/>
                  </a:cubicBezTo>
                  <a:lnTo>
                    <a:pt x="2044" y="85828"/>
                  </a:lnTo>
                  <a:cubicBezTo>
                    <a:pt x="1" y="87929"/>
                    <a:pt x="293" y="91081"/>
                    <a:pt x="2744" y="92774"/>
                  </a:cubicBezTo>
                  <a:lnTo>
                    <a:pt x="40218" y="119099"/>
                  </a:lnTo>
                  <a:cubicBezTo>
                    <a:pt x="41266" y="119823"/>
                    <a:pt x="42526" y="120173"/>
                    <a:pt x="43786" y="120173"/>
                  </a:cubicBezTo>
                  <a:cubicBezTo>
                    <a:pt x="45475" y="120173"/>
                    <a:pt x="47161" y="119544"/>
                    <a:pt x="48331" y="118341"/>
                  </a:cubicBezTo>
                  <a:lnTo>
                    <a:pt x="128532" y="34345"/>
                  </a:lnTo>
                  <a:cubicBezTo>
                    <a:pt x="130575" y="32244"/>
                    <a:pt x="130225" y="29150"/>
                    <a:pt x="127832" y="27399"/>
                  </a:cubicBezTo>
                  <a:lnTo>
                    <a:pt x="90358" y="1074"/>
                  </a:lnTo>
                  <a:cubicBezTo>
                    <a:pt x="89311" y="351"/>
                    <a:pt x="88050" y="1"/>
                    <a:pt x="8679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5686600" y="125102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74" y="0"/>
                  </a:moveTo>
                  <a:cubicBezTo>
                    <a:pt x="6655" y="0"/>
                    <a:pt x="4397" y="824"/>
                    <a:pt x="2802" y="2386"/>
                  </a:cubicBezTo>
                  <a:cubicBezTo>
                    <a:pt x="0" y="5130"/>
                    <a:pt x="292" y="9157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0"/>
                    <a:pt x="13542" y="1452"/>
                  </a:cubicBezTo>
                  <a:cubicBezTo>
                    <a:pt x="12210" y="472"/>
                    <a:pt x="10553" y="0"/>
                    <a:pt x="8874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4678250" y="1055025"/>
              <a:ext cx="423200" cy="321625"/>
            </a:xfrm>
            <a:custGeom>
              <a:avLst/>
              <a:gdLst/>
              <a:ahLst/>
              <a:cxnLst/>
              <a:rect l="l" t="t" r="r" b="b"/>
              <a:pathLst>
                <a:path w="16928" h="12865" extrusionOk="0">
                  <a:moveTo>
                    <a:pt x="8809" y="0"/>
                  </a:moveTo>
                  <a:cubicBezTo>
                    <a:pt x="6608" y="0"/>
                    <a:pt x="4388" y="819"/>
                    <a:pt x="2802" y="2405"/>
                  </a:cubicBezTo>
                  <a:cubicBezTo>
                    <a:pt x="0" y="5148"/>
                    <a:pt x="292" y="9176"/>
                    <a:pt x="3386" y="11394"/>
                  </a:cubicBezTo>
                  <a:cubicBezTo>
                    <a:pt x="4754" y="12382"/>
                    <a:pt x="6442" y="12864"/>
                    <a:pt x="8138" y="12864"/>
                  </a:cubicBezTo>
                  <a:cubicBezTo>
                    <a:pt x="10349" y="12864"/>
                    <a:pt x="12574" y="12045"/>
                    <a:pt x="14126" y="10460"/>
                  </a:cubicBezTo>
                  <a:cubicBezTo>
                    <a:pt x="16928" y="7716"/>
                    <a:pt x="16694" y="3689"/>
                    <a:pt x="13542" y="1471"/>
                  </a:cubicBezTo>
                  <a:cubicBezTo>
                    <a:pt x="12174" y="482"/>
                    <a:pt x="10497" y="0"/>
                    <a:pt x="8809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4986150" y="751225"/>
              <a:ext cx="423225" cy="322150"/>
            </a:xfrm>
            <a:custGeom>
              <a:avLst/>
              <a:gdLst/>
              <a:ahLst/>
              <a:cxnLst/>
              <a:rect l="l" t="t" r="r" b="b"/>
              <a:pathLst>
                <a:path w="16929" h="12886" extrusionOk="0">
                  <a:moveTo>
                    <a:pt x="8852" y="0"/>
                  </a:moveTo>
                  <a:cubicBezTo>
                    <a:pt x="6638" y="0"/>
                    <a:pt x="4398" y="820"/>
                    <a:pt x="2802" y="2416"/>
                  </a:cubicBezTo>
                  <a:cubicBezTo>
                    <a:pt x="1" y="5159"/>
                    <a:pt x="234" y="9187"/>
                    <a:pt x="3386" y="11463"/>
                  </a:cubicBezTo>
                  <a:cubicBezTo>
                    <a:pt x="4743" y="12418"/>
                    <a:pt x="6403" y="12886"/>
                    <a:pt x="8076" y="12886"/>
                  </a:cubicBezTo>
                  <a:cubicBezTo>
                    <a:pt x="10291" y="12886"/>
                    <a:pt x="12531" y="12066"/>
                    <a:pt x="14126" y="10471"/>
                  </a:cubicBezTo>
                  <a:cubicBezTo>
                    <a:pt x="16928" y="7727"/>
                    <a:pt x="16695" y="3700"/>
                    <a:pt x="13543" y="1423"/>
                  </a:cubicBezTo>
                  <a:cubicBezTo>
                    <a:pt x="12186" y="469"/>
                    <a:pt x="10526" y="0"/>
                    <a:pt x="8852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5381600" y="1547925"/>
              <a:ext cx="427600" cy="327375"/>
            </a:xfrm>
            <a:custGeom>
              <a:avLst/>
              <a:gdLst/>
              <a:ahLst/>
              <a:cxnLst/>
              <a:rect l="l" t="t" r="r" b="b"/>
              <a:pathLst>
                <a:path w="17104" h="13095" extrusionOk="0">
                  <a:moveTo>
                    <a:pt x="9088" y="1"/>
                  </a:moveTo>
                  <a:cubicBezTo>
                    <a:pt x="6822" y="1"/>
                    <a:pt x="4511" y="860"/>
                    <a:pt x="2861" y="2476"/>
                  </a:cubicBezTo>
                  <a:cubicBezTo>
                    <a:pt x="1" y="5336"/>
                    <a:pt x="176" y="9422"/>
                    <a:pt x="3328" y="11699"/>
                  </a:cubicBezTo>
                  <a:cubicBezTo>
                    <a:pt x="4661" y="12636"/>
                    <a:pt x="6296" y="13094"/>
                    <a:pt x="7960" y="13094"/>
                  </a:cubicBezTo>
                  <a:cubicBezTo>
                    <a:pt x="10232" y="13094"/>
                    <a:pt x="12559" y="12241"/>
                    <a:pt x="14243" y="10590"/>
                  </a:cubicBezTo>
                  <a:cubicBezTo>
                    <a:pt x="17104" y="7730"/>
                    <a:pt x="16870" y="3644"/>
                    <a:pt x="13718" y="1426"/>
                  </a:cubicBezTo>
                  <a:cubicBezTo>
                    <a:pt x="12385" y="463"/>
                    <a:pt x="10748" y="1"/>
                    <a:pt x="908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330550" y="997100"/>
              <a:ext cx="424650" cy="321550"/>
            </a:xfrm>
            <a:custGeom>
              <a:avLst/>
              <a:gdLst/>
              <a:ahLst/>
              <a:cxnLst/>
              <a:rect l="l" t="t" r="r" b="b"/>
              <a:pathLst>
                <a:path w="16986" h="12862" extrusionOk="0">
                  <a:moveTo>
                    <a:pt x="8849" y="1"/>
                  </a:moveTo>
                  <a:cubicBezTo>
                    <a:pt x="6635" y="1"/>
                    <a:pt x="4397" y="825"/>
                    <a:pt x="2802" y="2387"/>
                  </a:cubicBezTo>
                  <a:cubicBezTo>
                    <a:pt x="0" y="5130"/>
                    <a:pt x="292" y="9216"/>
                    <a:pt x="3386" y="11434"/>
                  </a:cubicBezTo>
                  <a:cubicBezTo>
                    <a:pt x="4749" y="12394"/>
                    <a:pt x="6430" y="12862"/>
                    <a:pt x="8124" y="12862"/>
                  </a:cubicBezTo>
                  <a:cubicBezTo>
                    <a:pt x="10347" y="12862"/>
                    <a:pt x="12594" y="12057"/>
                    <a:pt x="14184" y="10500"/>
                  </a:cubicBezTo>
                  <a:cubicBezTo>
                    <a:pt x="16986" y="7699"/>
                    <a:pt x="16694" y="3671"/>
                    <a:pt x="13542" y="1453"/>
                  </a:cubicBezTo>
                  <a:cubicBezTo>
                    <a:pt x="12184" y="472"/>
                    <a:pt x="10524" y="1"/>
                    <a:pt x="8849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22625" y="130062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2" y="12389"/>
                    <a:pt x="6461" y="12857"/>
                    <a:pt x="8135" y="12857"/>
                  </a:cubicBezTo>
                  <a:cubicBezTo>
                    <a:pt x="10350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062025" y="187557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776" y="12389"/>
                    <a:pt x="6433" y="12857"/>
                    <a:pt x="8111" y="12857"/>
                  </a:cubicBezTo>
                  <a:cubicBezTo>
                    <a:pt x="10331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4053675" y="1679325"/>
              <a:ext cx="423225" cy="321425"/>
            </a:xfrm>
            <a:custGeom>
              <a:avLst/>
              <a:gdLst/>
              <a:ahLst/>
              <a:cxnLst/>
              <a:rect l="l" t="t" r="r" b="b"/>
              <a:pathLst>
                <a:path w="16929" h="12857" extrusionOk="0">
                  <a:moveTo>
                    <a:pt x="8853" y="0"/>
                  </a:moveTo>
                  <a:cubicBezTo>
                    <a:pt x="6638" y="0"/>
                    <a:pt x="4398" y="819"/>
                    <a:pt x="2803" y="2415"/>
                  </a:cubicBezTo>
                  <a:cubicBezTo>
                    <a:pt x="1" y="5159"/>
                    <a:pt x="293" y="9186"/>
                    <a:pt x="3445" y="11404"/>
                  </a:cubicBezTo>
                  <a:cubicBezTo>
                    <a:pt x="4777" y="12385"/>
                    <a:pt x="6434" y="12856"/>
                    <a:pt x="8113" y="12856"/>
                  </a:cubicBezTo>
                  <a:cubicBezTo>
                    <a:pt x="10332" y="12856"/>
                    <a:pt x="12590" y="12032"/>
                    <a:pt x="14185" y="10470"/>
                  </a:cubicBezTo>
                  <a:cubicBezTo>
                    <a:pt x="16928" y="7727"/>
                    <a:pt x="16695" y="3699"/>
                    <a:pt x="13543" y="1423"/>
                  </a:cubicBezTo>
                  <a:cubicBezTo>
                    <a:pt x="12186" y="468"/>
                    <a:pt x="10526" y="0"/>
                    <a:pt x="8853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4361600" y="1375775"/>
              <a:ext cx="423200" cy="321900"/>
            </a:xfrm>
            <a:custGeom>
              <a:avLst/>
              <a:gdLst/>
              <a:ahLst/>
              <a:cxnLst/>
              <a:rect l="l" t="t" r="r" b="b"/>
              <a:pathLst>
                <a:path w="16928" h="12876" extrusionOk="0">
                  <a:moveTo>
                    <a:pt x="8852" y="1"/>
                  </a:moveTo>
                  <a:cubicBezTo>
                    <a:pt x="6637" y="1"/>
                    <a:pt x="4398" y="820"/>
                    <a:pt x="2802" y="2416"/>
                  </a:cubicBezTo>
                  <a:cubicBezTo>
                    <a:pt x="0" y="5160"/>
                    <a:pt x="234" y="9187"/>
                    <a:pt x="3386" y="11405"/>
                  </a:cubicBezTo>
                  <a:cubicBezTo>
                    <a:pt x="4754" y="12394"/>
                    <a:pt x="6431" y="12876"/>
                    <a:pt x="8119" y="12876"/>
                  </a:cubicBezTo>
                  <a:cubicBezTo>
                    <a:pt x="10320" y="12876"/>
                    <a:pt x="12540" y="12057"/>
                    <a:pt x="14126" y="10471"/>
                  </a:cubicBezTo>
                  <a:cubicBezTo>
                    <a:pt x="16927" y="7728"/>
                    <a:pt x="16694" y="3700"/>
                    <a:pt x="13542" y="1424"/>
                  </a:cubicBezTo>
                  <a:cubicBezTo>
                    <a:pt x="12185" y="469"/>
                    <a:pt x="10526" y="1"/>
                    <a:pt x="885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4757050" y="2172500"/>
              <a:ext cx="427575" cy="326625"/>
            </a:xfrm>
            <a:custGeom>
              <a:avLst/>
              <a:gdLst/>
              <a:ahLst/>
              <a:cxnLst/>
              <a:rect l="l" t="t" r="r" b="b"/>
              <a:pathLst>
                <a:path w="17103" h="13065" extrusionOk="0">
                  <a:moveTo>
                    <a:pt x="9112" y="1"/>
                  </a:moveTo>
                  <a:cubicBezTo>
                    <a:pt x="6841" y="1"/>
                    <a:pt x="4511" y="859"/>
                    <a:pt x="2861" y="2476"/>
                  </a:cubicBezTo>
                  <a:cubicBezTo>
                    <a:pt x="0" y="5336"/>
                    <a:pt x="176" y="9422"/>
                    <a:pt x="3328" y="11640"/>
                  </a:cubicBezTo>
                  <a:cubicBezTo>
                    <a:pt x="4661" y="12603"/>
                    <a:pt x="6297" y="13065"/>
                    <a:pt x="7962" y="13065"/>
                  </a:cubicBezTo>
                  <a:cubicBezTo>
                    <a:pt x="10234" y="13065"/>
                    <a:pt x="12559" y="12206"/>
                    <a:pt x="14243" y="10589"/>
                  </a:cubicBezTo>
                  <a:cubicBezTo>
                    <a:pt x="17103" y="7729"/>
                    <a:pt x="16870" y="3643"/>
                    <a:pt x="13717" y="1425"/>
                  </a:cubicBezTo>
                  <a:cubicBezTo>
                    <a:pt x="12409" y="462"/>
                    <a:pt x="10776" y="1"/>
                    <a:pt x="911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705975" y="162167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0"/>
                  </a:moveTo>
                  <a:cubicBezTo>
                    <a:pt x="6636" y="0"/>
                    <a:pt x="4397" y="825"/>
                    <a:pt x="2802" y="2386"/>
                  </a:cubicBezTo>
                  <a:cubicBezTo>
                    <a:pt x="0" y="5130"/>
                    <a:pt x="292" y="9216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1"/>
                    <a:pt x="13542" y="1452"/>
                  </a:cubicBezTo>
                  <a:cubicBezTo>
                    <a:pt x="12185" y="472"/>
                    <a:pt x="10524" y="0"/>
                    <a:pt x="8850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599850" y="2267675"/>
              <a:ext cx="976275" cy="708425"/>
            </a:xfrm>
            <a:custGeom>
              <a:avLst/>
              <a:gdLst/>
              <a:ahLst/>
              <a:cxnLst/>
              <a:rect l="l" t="t" r="r" b="b"/>
              <a:pathLst>
                <a:path w="39051" h="28337" extrusionOk="0">
                  <a:moveTo>
                    <a:pt x="3703" y="1"/>
                  </a:moveTo>
                  <a:cubicBezTo>
                    <a:pt x="2809" y="1"/>
                    <a:pt x="1922" y="358"/>
                    <a:pt x="1285" y="1062"/>
                  </a:cubicBezTo>
                  <a:cubicBezTo>
                    <a:pt x="1" y="2405"/>
                    <a:pt x="234" y="4447"/>
                    <a:pt x="1752" y="5557"/>
                  </a:cubicBezTo>
                  <a:lnTo>
                    <a:pt x="33447" y="27737"/>
                  </a:lnTo>
                  <a:cubicBezTo>
                    <a:pt x="34000" y="28140"/>
                    <a:pt x="34673" y="28336"/>
                    <a:pt x="35347" y="28336"/>
                  </a:cubicBezTo>
                  <a:cubicBezTo>
                    <a:pt x="36239" y="28336"/>
                    <a:pt x="37135" y="27993"/>
                    <a:pt x="37766" y="27329"/>
                  </a:cubicBezTo>
                  <a:cubicBezTo>
                    <a:pt x="39051" y="25986"/>
                    <a:pt x="38817" y="23885"/>
                    <a:pt x="37299" y="22834"/>
                  </a:cubicBezTo>
                  <a:lnTo>
                    <a:pt x="5604" y="595"/>
                  </a:lnTo>
                  <a:cubicBezTo>
                    <a:pt x="5033" y="197"/>
                    <a:pt x="4366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515875" y="1573100"/>
              <a:ext cx="582250" cy="615975"/>
            </a:xfrm>
            <a:custGeom>
              <a:avLst/>
              <a:gdLst/>
              <a:ahLst/>
              <a:cxnLst/>
              <a:rect l="l" t="t" r="r" b="b"/>
              <a:pathLst>
                <a:path w="23290" h="24639" extrusionOk="0">
                  <a:moveTo>
                    <a:pt x="4604" y="1"/>
                  </a:moveTo>
                  <a:cubicBezTo>
                    <a:pt x="4223" y="1"/>
                    <a:pt x="3836" y="57"/>
                    <a:pt x="3444" y="185"/>
                  </a:cubicBezTo>
                  <a:cubicBezTo>
                    <a:pt x="1810" y="710"/>
                    <a:pt x="876" y="2403"/>
                    <a:pt x="584" y="4096"/>
                  </a:cubicBezTo>
                  <a:cubicBezTo>
                    <a:pt x="0" y="7131"/>
                    <a:pt x="1109" y="10342"/>
                    <a:pt x="3035" y="12735"/>
                  </a:cubicBezTo>
                  <a:cubicBezTo>
                    <a:pt x="5020" y="15303"/>
                    <a:pt x="7997" y="16704"/>
                    <a:pt x="10565" y="18572"/>
                  </a:cubicBezTo>
                  <a:cubicBezTo>
                    <a:pt x="10624" y="18572"/>
                    <a:pt x="10682" y="18630"/>
                    <a:pt x="10682" y="18689"/>
                  </a:cubicBezTo>
                  <a:cubicBezTo>
                    <a:pt x="10740" y="18805"/>
                    <a:pt x="10682" y="18922"/>
                    <a:pt x="10624" y="19039"/>
                  </a:cubicBezTo>
                  <a:cubicBezTo>
                    <a:pt x="10098" y="20031"/>
                    <a:pt x="7997" y="23183"/>
                    <a:pt x="7355" y="24117"/>
                  </a:cubicBezTo>
                  <a:cubicBezTo>
                    <a:pt x="7073" y="24499"/>
                    <a:pt x="7124" y="24638"/>
                    <a:pt x="7373" y="24638"/>
                  </a:cubicBezTo>
                  <a:cubicBezTo>
                    <a:pt x="7848" y="24638"/>
                    <a:pt x="9045" y="24131"/>
                    <a:pt x="10040" y="23825"/>
                  </a:cubicBezTo>
                  <a:cubicBezTo>
                    <a:pt x="10653" y="23630"/>
                    <a:pt x="11160" y="23555"/>
                    <a:pt x="11668" y="23555"/>
                  </a:cubicBezTo>
                  <a:cubicBezTo>
                    <a:pt x="12224" y="23555"/>
                    <a:pt x="12782" y="23645"/>
                    <a:pt x="13484" y="23767"/>
                  </a:cubicBezTo>
                  <a:cubicBezTo>
                    <a:pt x="13710" y="23806"/>
                    <a:pt x="13955" y="23824"/>
                    <a:pt x="14212" y="23824"/>
                  </a:cubicBezTo>
                  <a:cubicBezTo>
                    <a:pt x="15873" y="23824"/>
                    <a:pt x="18049" y="23066"/>
                    <a:pt x="19262" y="22308"/>
                  </a:cubicBezTo>
                  <a:cubicBezTo>
                    <a:pt x="20080" y="21782"/>
                    <a:pt x="20780" y="21140"/>
                    <a:pt x="21189" y="20265"/>
                  </a:cubicBezTo>
                  <a:cubicBezTo>
                    <a:pt x="22531" y="17288"/>
                    <a:pt x="23290" y="12151"/>
                    <a:pt x="20955" y="9524"/>
                  </a:cubicBezTo>
                  <a:cubicBezTo>
                    <a:pt x="20371" y="8882"/>
                    <a:pt x="19729" y="8357"/>
                    <a:pt x="19029" y="7890"/>
                  </a:cubicBezTo>
                  <a:cubicBezTo>
                    <a:pt x="18737" y="7657"/>
                    <a:pt x="18387" y="7481"/>
                    <a:pt x="18095" y="7248"/>
                  </a:cubicBezTo>
                  <a:cubicBezTo>
                    <a:pt x="15527" y="5614"/>
                    <a:pt x="12900" y="4038"/>
                    <a:pt x="10215" y="2578"/>
                  </a:cubicBezTo>
                  <a:cubicBezTo>
                    <a:pt x="8541" y="1643"/>
                    <a:pt x="6659" y="1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5048900" y="2065575"/>
              <a:ext cx="726750" cy="512875"/>
            </a:xfrm>
            <a:custGeom>
              <a:avLst/>
              <a:gdLst/>
              <a:ahLst/>
              <a:cxnLst/>
              <a:rect l="l" t="t" r="r" b="b"/>
              <a:pathLst>
                <a:path w="29070" h="20515" extrusionOk="0">
                  <a:moveTo>
                    <a:pt x="3746" y="0"/>
                  </a:moveTo>
                  <a:cubicBezTo>
                    <a:pt x="3503" y="0"/>
                    <a:pt x="3264" y="28"/>
                    <a:pt x="3036" y="99"/>
                  </a:cubicBezTo>
                  <a:cubicBezTo>
                    <a:pt x="2219" y="390"/>
                    <a:pt x="1635" y="1208"/>
                    <a:pt x="1226" y="2025"/>
                  </a:cubicBezTo>
                  <a:cubicBezTo>
                    <a:pt x="1" y="4885"/>
                    <a:pt x="1051" y="8329"/>
                    <a:pt x="3094" y="10722"/>
                  </a:cubicBezTo>
                  <a:cubicBezTo>
                    <a:pt x="5137" y="13115"/>
                    <a:pt x="7997" y="14574"/>
                    <a:pt x="10857" y="15859"/>
                  </a:cubicBezTo>
                  <a:cubicBezTo>
                    <a:pt x="13834" y="17143"/>
                    <a:pt x="17687" y="18719"/>
                    <a:pt x="18095" y="20178"/>
                  </a:cubicBezTo>
                  <a:cubicBezTo>
                    <a:pt x="18163" y="20415"/>
                    <a:pt x="18283" y="20515"/>
                    <a:pt x="18439" y="20515"/>
                  </a:cubicBezTo>
                  <a:cubicBezTo>
                    <a:pt x="19090" y="20515"/>
                    <a:pt x="20366" y="18783"/>
                    <a:pt x="21072" y="18077"/>
                  </a:cubicBezTo>
                  <a:cubicBezTo>
                    <a:pt x="23757" y="15508"/>
                    <a:pt x="29069" y="9088"/>
                    <a:pt x="24691" y="5702"/>
                  </a:cubicBezTo>
                  <a:cubicBezTo>
                    <a:pt x="22415" y="4009"/>
                    <a:pt x="18095" y="3659"/>
                    <a:pt x="15410" y="2959"/>
                  </a:cubicBezTo>
                  <a:cubicBezTo>
                    <a:pt x="14009" y="2550"/>
                    <a:pt x="12609" y="2200"/>
                    <a:pt x="11208" y="1850"/>
                  </a:cubicBezTo>
                  <a:cubicBezTo>
                    <a:pt x="9281" y="1324"/>
                    <a:pt x="7355" y="799"/>
                    <a:pt x="5429" y="274"/>
                  </a:cubicBezTo>
                  <a:cubicBezTo>
                    <a:pt x="4899" y="151"/>
                    <a:pt x="4311" y="0"/>
                    <a:pt x="3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790600" y="2486175"/>
              <a:ext cx="605625" cy="521700"/>
            </a:xfrm>
            <a:custGeom>
              <a:avLst/>
              <a:gdLst/>
              <a:ahLst/>
              <a:cxnLst/>
              <a:rect l="l" t="t" r="r" b="b"/>
              <a:pathLst>
                <a:path w="24225" h="20868" extrusionOk="0">
                  <a:moveTo>
                    <a:pt x="6928" y="0"/>
                  </a:moveTo>
                  <a:cubicBezTo>
                    <a:pt x="3691" y="0"/>
                    <a:pt x="59" y="1196"/>
                    <a:pt x="59" y="5105"/>
                  </a:cubicBezTo>
                  <a:cubicBezTo>
                    <a:pt x="1" y="6856"/>
                    <a:pt x="1052" y="8432"/>
                    <a:pt x="2336" y="9541"/>
                  </a:cubicBezTo>
                  <a:cubicBezTo>
                    <a:pt x="3678" y="10650"/>
                    <a:pt x="5313" y="11351"/>
                    <a:pt x="6889" y="12051"/>
                  </a:cubicBezTo>
                  <a:cubicBezTo>
                    <a:pt x="8873" y="12927"/>
                    <a:pt x="11967" y="13510"/>
                    <a:pt x="13309" y="15320"/>
                  </a:cubicBezTo>
                  <a:cubicBezTo>
                    <a:pt x="15002" y="17480"/>
                    <a:pt x="15119" y="20632"/>
                    <a:pt x="18621" y="20865"/>
                  </a:cubicBezTo>
                  <a:cubicBezTo>
                    <a:pt x="18664" y="20866"/>
                    <a:pt x="18707" y="20867"/>
                    <a:pt x="18749" y="20867"/>
                  </a:cubicBezTo>
                  <a:cubicBezTo>
                    <a:pt x="20569" y="20867"/>
                    <a:pt x="22260" y="19660"/>
                    <a:pt x="23116" y="18063"/>
                  </a:cubicBezTo>
                  <a:cubicBezTo>
                    <a:pt x="23991" y="16429"/>
                    <a:pt x="24225" y="14503"/>
                    <a:pt x="24166" y="12693"/>
                  </a:cubicBezTo>
                  <a:cubicBezTo>
                    <a:pt x="24166" y="9950"/>
                    <a:pt x="23699" y="7206"/>
                    <a:pt x="22415" y="4813"/>
                  </a:cubicBezTo>
                  <a:cubicBezTo>
                    <a:pt x="21014" y="2303"/>
                    <a:pt x="14885" y="1194"/>
                    <a:pt x="12317" y="727"/>
                  </a:cubicBezTo>
                  <a:cubicBezTo>
                    <a:pt x="11208" y="494"/>
                    <a:pt x="10041" y="319"/>
                    <a:pt x="8873" y="144"/>
                  </a:cubicBezTo>
                  <a:cubicBezTo>
                    <a:pt x="8267" y="53"/>
                    <a:pt x="7606" y="0"/>
                    <a:pt x="6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399525" y="1926650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1"/>
                  </a:moveTo>
                  <a:cubicBezTo>
                    <a:pt x="6636" y="1"/>
                    <a:pt x="4398" y="825"/>
                    <a:pt x="2802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8" y="12394"/>
                    <a:pt x="6478" y="12862"/>
                    <a:pt x="8160" y="12862"/>
                  </a:cubicBezTo>
                  <a:cubicBezTo>
                    <a:pt x="10366" y="12862"/>
                    <a:pt x="12595" y="12057"/>
                    <a:pt x="14185" y="10500"/>
                  </a:cubicBezTo>
                  <a:cubicBezTo>
                    <a:pt x="16986" y="7699"/>
                    <a:pt x="16695" y="3671"/>
                    <a:pt x="13543" y="1453"/>
                  </a:cubicBezTo>
                  <a:cubicBezTo>
                    <a:pt x="12185" y="472"/>
                    <a:pt x="10524" y="1"/>
                    <a:pt x="88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4049300" y="835775"/>
              <a:ext cx="1195175" cy="648150"/>
            </a:xfrm>
            <a:custGeom>
              <a:avLst/>
              <a:gdLst/>
              <a:ahLst/>
              <a:cxnLst/>
              <a:rect l="l" t="t" r="r" b="b"/>
              <a:pathLst>
                <a:path w="47807" h="25926" extrusionOk="0">
                  <a:moveTo>
                    <a:pt x="24670" y="0"/>
                  </a:moveTo>
                  <a:cubicBezTo>
                    <a:pt x="23443" y="0"/>
                    <a:pt x="22235" y="154"/>
                    <a:pt x="21073" y="610"/>
                  </a:cubicBezTo>
                  <a:cubicBezTo>
                    <a:pt x="17804" y="1952"/>
                    <a:pt x="14477" y="3003"/>
                    <a:pt x="11208" y="4462"/>
                  </a:cubicBezTo>
                  <a:cubicBezTo>
                    <a:pt x="8348" y="5746"/>
                    <a:pt x="4962" y="6972"/>
                    <a:pt x="2336" y="8781"/>
                  </a:cubicBezTo>
                  <a:cubicBezTo>
                    <a:pt x="1" y="10416"/>
                    <a:pt x="1168" y="14210"/>
                    <a:pt x="1694" y="16545"/>
                  </a:cubicBezTo>
                  <a:cubicBezTo>
                    <a:pt x="2336" y="19580"/>
                    <a:pt x="3386" y="22440"/>
                    <a:pt x="4904" y="25125"/>
                  </a:cubicBezTo>
                  <a:cubicBezTo>
                    <a:pt x="5021" y="25417"/>
                    <a:pt x="5254" y="25767"/>
                    <a:pt x="5546" y="25884"/>
                  </a:cubicBezTo>
                  <a:cubicBezTo>
                    <a:pt x="5623" y="25913"/>
                    <a:pt x="5702" y="25926"/>
                    <a:pt x="5781" y="25926"/>
                  </a:cubicBezTo>
                  <a:cubicBezTo>
                    <a:pt x="6181" y="25926"/>
                    <a:pt x="6596" y="25593"/>
                    <a:pt x="6888" y="25300"/>
                  </a:cubicBezTo>
                  <a:cubicBezTo>
                    <a:pt x="8114" y="24133"/>
                    <a:pt x="9340" y="23082"/>
                    <a:pt x="10683" y="22032"/>
                  </a:cubicBezTo>
                  <a:cubicBezTo>
                    <a:pt x="13017" y="20164"/>
                    <a:pt x="15644" y="18296"/>
                    <a:pt x="18387" y="16953"/>
                  </a:cubicBezTo>
                  <a:cubicBezTo>
                    <a:pt x="20080" y="16136"/>
                    <a:pt x="22824" y="14794"/>
                    <a:pt x="24750" y="14794"/>
                  </a:cubicBezTo>
                  <a:cubicBezTo>
                    <a:pt x="25742" y="14794"/>
                    <a:pt x="26734" y="15202"/>
                    <a:pt x="27727" y="15436"/>
                  </a:cubicBezTo>
                  <a:cubicBezTo>
                    <a:pt x="29315" y="15903"/>
                    <a:pt x="30976" y="16131"/>
                    <a:pt x="32641" y="16131"/>
                  </a:cubicBezTo>
                  <a:cubicBezTo>
                    <a:pt x="36176" y="16131"/>
                    <a:pt x="39733" y="15104"/>
                    <a:pt x="42670" y="13159"/>
                  </a:cubicBezTo>
                  <a:cubicBezTo>
                    <a:pt x="44362" y="11992"/>
                    <a:pt x="45880" y="10533"/>
                    <a:pt x="46756" y="8665"/>
                  </a:cubicBezTo>
                  <a:cubicBezTo>
                    <a:pt x="47631" y="6797"/>
                    <a:pt x="47806" y="4462"/>
                    <a:pt x="46756" y="2711"/>
                  </a:cubicBezTo>
                  <a:cubicBezTo>
                    <a:pt x="45664" y="732"/>
                    <a:pt x="43935" y="209"/>
                    <a:pt x="42056" y="209"/>
                  </a:cubicBezTo>
                  <a:cubicBezTo>
                    <a:pt x="40721" y="209"/>
                    <a:pt x="39310" y="474"/>
                    <a:pt x="38000" y="668"/>
                  </a:cubicBezTo>
                  <a:cubicBezTo>
                    <a:pt x="37077" y="797"/>
                    <a:pt x="36155" y="847"/>
                    <a:pt x="35232" y="847"/>
                  </a:cubicBezTo>
                  <a:cubicBezTo>
                    <a:pt x="33645" y="847"/>
                    <a:pt x="32058" y="699"/>
                    <a:pt x="30470" y="551"/>
                  </a:cubicBezTo>
                  <a:cubicBezTo>
                    <a:pt x="28549" y="373"/>
                    <a:pt x="26585" y="0"/>
                    <a:pt x="246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5323250" y="2462025"/>
              <a:ext cx="147400" cy="48175"/>
            </a:xfrm>
            <a:custGeom>
              <a:avLst/>
              <a:gdLst/>
              <a:ahLst/>
              <a:cxnLst/>
              <a:rect l="l" t="t" r="r" b="b"/>
              <a:pathLst>
                <a:path w="5896" h="1927" fill="none" extrusionOk="0">
                  <a:moveTo>
                    <a:pt x="0" y="1"/>
                  </a:moveTo>
                  <a:cubicBezTo>
                    <a:pt x="2043" y="993"/>
                    <a:pt x="3678" y="1460"/>
                    <a:pt x="5896" y="1927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5078075" y="2100125"/>
              <a:ext cx="233525" cy="131375"/>
            </a:xfrm>
            <a:custGeom>
              <a:avLst/>
              <a:gdLst/>
              <a:ahLst/>
              <a:cxnLst/>
              <a:rect l="l" t="t" r="r" b="b"/>
              <a:pathLst>
                <a:path w="9341" h="5255" fill="none" extrusionOk="0">
                  <a:moveTo>
                    <a:pt x="468" y="1"/>
                  </a:moveTo>
                  <a:cubicBezTo>
                    <a:pt x="1" y="760"/>
                    <a:pt x="526" y="1927"/>
                    <a:pt x="1052" y="2627"/>
                  </a:cubicBezTo>
                  <a:cubicBezTo>
                    <a:pt x="1577" y="3386"/>
                    <a:pt x="2394" y="3853"/>
                    <a:pt x="3211" y="4203"/>
                  </a:cubicBezTo>
                  <a:cubicBezTo>
                    <a:pt x="3270" y="4203"/>
                    <a:pt x="3270" y="4203"/>
                    <a:pt x="3270" y="4203"/>
                  </a:cubicBezTo>
                  <a:cubicBezTo>
                    <a:pt x="5546" y="5254"/>
                    <a:pt x="8290" y="4028"/>
                    <a:pt x="9048" y="1635"/>
                  </a:cubicBezTo>
                  <a:cubicBezTo>
                    <a:pt x="9165" y="1285"/>
                    <a:pt x="9282" y="935"/>
                    <a:pt x="9340" y="58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888375" y="2516025"/>
              <a:ext cx="186825" cy="119675"/>
            </a:xfrm>
            <a:custGeom>
              <a:avLst/>
              <a:gdLst/>
              <a:ahLst/>
              <a:cxnLst/>
              <a:rect l="l" t="t" r="r" b="b"/>
              <a:pathLst>
                <a:path w="7473" h="4787" fill="none" extrusionOk="0">
                  <a:moveTo>
                    <a:pt x="7414" y="0"/>
                  </a:moveTo>
                  <a:cubicBezTo>
                    <a:pt x="7472" y="1751"/>
                    <a:pt x="6363" y="3444"/>
                    <a:pt x="4787" y="4145"/>
                  </a:cubicBezTo>
                  <a:cubicBezTo>
                    <a:pt x="3153" y="4787"/>
                    <a:pt x="1168" y="4320"/>
                    <a:pt x="1" y="3036"/>
                  </a:cubicBezTo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583000" y="1621500"/>
              <a:ext cx="221825" cy="108000"/>
            </a:xfrm>
            <a:custGeom>
              <a:avLst/>
              <a:gdLst/>
              <a:ahLst/>
              <a:cxnLst/>
              <a:rect l="l" t="t" r="r" b="b"/>
              <a:pathLst>
                <a:path w="8873" h="4320" fill="none" extrusionOk="0">
                  <a:moveTo>
                    <a:pt x="8872" y="1810"/>
                  </a:moveTo>
                  <a:cubicBezTo>
                    <a:pt x="8581" y="3094"/>
                    <a:pt x="7355" y="4028"/>
                    <a:pt x="6071" y="4203"/>
                  </a:cubicBezTo>
                  <a:cubicBezTo>
                    <a:pt x="4786" y="4320"/>
                    <a:pt x="3502" y="3794"/>
                    <a:pt x="2452" y="2977"/>
                  </a:cubicBezTo>
                  <a:cubicBezTo>
                    <a:pt x="1459" y="2218"/>
                    <a:pt x="701" y="1109"/>
                    <a:pt x="0" y="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709950" y="1990675"/>
              <a:ext cx="122600" cy="70075"/>
            </a:xfrm>
            <a:custGeom>
              <a:avLst/>
              <a:gdLst/>
              <a:ahLst/>
              <a:cxnLst/>
              <a:rect l="l" t="t" r="r" b="b"/>
              <a:pathLst>
                <a:path w="4904" h="2803" fill="none" extrusionOk="0">
                  <a:moveTo>
                    <a:pt x="0" y="1"/>
                  </a:moveTo>
                  <a:cubicBezTo>
                    <a:pt x="1576" y="1052"/>
                    <a:pt x="3211" y="1986"/>
                    <a:pt x="4903" y="2803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515875" y="1557275"/>
              <a:ext cx="563300" cy="869750"/>
            </a:xfrm>
            <a:custGeom>
              <a:avLst/>
              <a:gdLst/>
              <a:ahLst/>
              <a:cxnLst/>
              <a:rect l="l" t="t" r="r" b="b"/>
              <a:pathLst>
                <a:path w="22532" h="34790" fill="none" extrusionOk="0">
                  <a:moveTo>
                    <a:pt x="8931" y="34790"/>
                  </a:moveTo>
                  <a:cubicBezTo>
                    <a:pt x="9223" y="34790"/>
                    <a:pt x="9456" y="34790"/>
                    <a:pt x="9748" y="34731"/>
                  </a:cubicBezTo>
                  <a:cubicBezTo>
                    <a:pt x="11616" y="34615"/>
                    <a:pt x="13484" y="34264"/>
                    <a:pt x="15293" y="33739"/>
                  </a:cubicBezTo>
                  <a:cubicBezTo>
                    <a:pt x="19029" y="32688"/>
                    <a:pt x="20138" y="27960"/>
                    <a:pt x="20955" y="24633"/>
                  </a:cubicBezTo>
                  <a:cubicBezTo>
                    <a:pt x="21772" y="21365"/>
                    <a:pt x="22531" y="18037"/>
                    <a:pt x="22473" y="14652"/>
                  </a:cubicBezTo>
                  <a:cubicBezTo>
                    <a:pt x="22473" y="14477"/>
                    <a:pt x="22414" y="14302"/>
                    <a:pt x="22414" y="14185"/>
                  </a:cubicBezTo>
                  <a:cubicBezTo>
                    <a:pt x="22414" y="14068"/>
                    <a:pt x="22414" y="13951"/>
                    <a:pt x="22356" y="13835"/>
                  </a:cubicBezTo>
                  <a:lnTo>
                    <a:pt x="22356" y="13776"/>
                  </a:lnTo>
                  <a:cubicBezTo>
                    <a:pt x="22239" y="12375"/>
                    <a:pt x="21772" y="11091"/>
                    <a:pt x="20955" y="10157"/>
                  </a:cubicBezTo>
                  <a:cubicBezTo>
                    <a:pt x="20663" y="9866"/>
                    <a:pt x="20371" y="9574"/>
                    <a:pt x="20080" y="9282"/>
                  </a:cubicBezTo>
                  <a:cubicBezTo>
                    <a:pt x="17161" y="6830"/>
                    <a:pt x="13542" y="5079"/>
                    <a:pt x="10215" y="3211"/>
                  </a:cubicBezTo>
                  <a:cubicBezTo>
                    <a:pt x="8172" y="2102"/>
                    <a:pt x="5954" y="1"/>
                    <a:pt x="3444" y="818"/>
                  </a:cubicBezTo>
                  <a:cubicBezTo>
                    <a:pt x="1810" y="1343"/>
                    <a:pt x="876" y="3036"/>
                    <a:pt x="525" y="4729"/>
                  </a:cubicBezTo>
                  <a:cubicBezTo>
                    <a:pt x="0" y="7764"/>
                    <a:pt x="1109" y="10975"/>
                    <a:pt x="3035" y="13368"/>
                  </a:cubicBezTo>
                  <a:cubicBezTo>
                    <a:pt x="4436" y="15177"/>
                    <a:pt x="6362" y="16461"/>
                    <a:pt x="8289" y="17687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048900" y="2062200"/>
              <a:ext cx="701925" cy="790925"/>
            </a:xfrm>
            <a:custGeom>
              <a:avLst/>
              <a:gdLst/>
              <a:ahLst/>
              <a:cxnLst/>
              <a:rect l="l" t="t" r="r" b="b"/>
              <a:pathLst>
                <a:path w="28077" h="31637" fill="none" extrusionOk="0">
                  <a:moveTo>
                    <a:pt x="26909" y="23523"/>
                  </a:moveTo>
                  <a:cubicBezTo>
                    <a:pt x="27668" y="18679"/>
                    <a:pt x="28077" y="12958"/>
                    <a:pt x="26326" y="8289"/>
                  </a:cubicBezTo>
                  <a:cubicBezTo>
                    <a:pt x="25625" y="6362"/>
                    <a:pt x="23874" y="4786"/>
                    <a:pt x="21773" y="4495"/>
                  </a:cubicBezTo>
                  <a:cubicBezTo>
                    <a:pt x="19671" y="3853"/>
                    <a:pt x="17161" y="3561"/>
                    <a:pt x="15410" y="3094"/>
                  </a:cubicBezTo>
                  <a:cubicBezTo>
                    <a:pt x="14009" y="2685"/>
                    <a:pt x="12609" y="2335"/>
                    <a:pt x="11208" y="1985"/>
                  </a:cubicBezTo>
                  <a:cubicBezTo>
                    <a:pt x="9281" y="1459"/>
                    <a:pt x="7355" y="934"/>
                    <a:pt x="5429" y="409"/>
                  </a:cubicBezTo>
                  <a:cubicBezTo>
                    <a:pt x="4670" y="234"/>
                    <a:pt x="3795" y="0"/>
                    <a:pt x="3036" y="292"/>
                  </a:cubicBezTo>
                  <a:cubicBezTo>
                    <a:pt x="2219" y="525"/>
                    <a:pt x="1635" y="1343"/>
                    <a:pt x="1226" y="2160"/>
                  </a:cubicBezTo>
                  <a:cubicBezTo>
                    <a:pt x="1" y="5020"/>
                    <a:pt x="1051" y="8464"/>
                    <a:pt x="3094" y="10857"/>
                  </a:cubicBezTo>
                  <a:cubicBezTo>
                    <a:pt x="5079" y="13192"/>
                    <a:pt x="7939" y="14651"/>
                    <a:pt x="10741" y="15935"/>
                  </a:cubicBezTo>
                  <a:cubicBezTo>
                    <a:pt x="9807" y="18153"/>
                    <a:pt x="8931" y="20430"/>
                    <a:pt x="7997" y="22648"/>
                  </a:cubicBezTo>
                  <a:cubicBezTo>
                    <a:pt x="7414" y="24049"/>
                    <a:pt x="6888" y="25508"/>
                    <a:pt x="7180" y="26909"/>
                  </a:cubicBezTo>
                  <a:cubicBezTo>
                    <a:pt x="7647" y="29185"/>
                    <a:pt x="10099" y="30469"/>
                    <a:pt x="12317" y="30936"/>
                  </a:cubicBezTo>
                  <a:cubicBezTo>
                    <a:pt x="15585" y="31637"/>
                    <a:pt x="19029" y="31403"/>
                    <a:pt x="22123" y="30236"/>
                  </a:cubicBezTo>
                  <a:cubicBezTo>
                    <a:pt x="23349" y="29769"/>
                    <a:pt x="24574" y="29127"/>
                    <a:pt x="25392" y="28076"/>
                  </a:cubicBezTo>
                  <a:cubicBezTo>
                    <a:pt x="26442" y="26792"/>
                    <a:pt x="26676" y="25099"/>
                    <a:pt x="26968" y="2352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778925" y="2474950"/>
              <a:ext cx="617300" cy="531600"/>
            </a:xfrm>
            <a:custGeom>
              <a:avLst/>
              <a:gdLst/>
              <a:ahLst/>
              <a:cxnLst/>
              <a:rect l="l" t="t" r="r" b="b"/>
              <a:pathLst>
                <a:path w="24692" h="21264" extrusionOk="0">
                  <a:moveTo>
                    <a:pt x="4510" y="1"/>
                  </a:moveTo>
                  <a:cubicBezTo>
                    <a:pt x="4118" y="1"/>
                    <a:pt x="3740" y="48"/>
                    <a:pt x="3386" y="184"/>
                  </a:cubicBezTo>
                  <a:cubicBezTo>
                    <a:pt x="2277" y="476"/>
                    <a:pt x="1519" y="1468"/>
                    <a:pt x="1110" y="2519"/>
                  </a:cubicBezTo>
                  <a:cubicBezTo>
                    <a:pt x="1" y="5262"/>
                    <a:pt x="526" y="8064"/>
                    <a:pt x="2861" y="9990"/>
                  </a:cubicBezTo>
                  <a:cubicBezTo>
                    <a:pt x="4145" y="11099"/>
                    <a:pt x="5780" y="11800"/>
                    <a:pt x="7356" y="12500"/>
                  </a:cubicBezTo>
                  <a:cubicBezTo>
                    <a:pt x="9340" y="13317"/>
                    <a:pt x="12434" y="13959"/>
                    <a:pt x="13776" y="15711"/>
                  </a:cubicBezTo>
                  <a:cubicBezTo>
                    <a:pt x="15469" y="17929"/>
                    <a:pt x="15586" y="21081"/>
                    <a:pt x="19147" y="21256"/>
                  </a:cubicBezTo>
                  <a:cubicBezTo>
                    <a:pt x="19223" y="21261"/>
                    <a:pt x="19300" y="21263"/>
                    <a:pt x="19376" y="21263"/>
                  </a:cubicBezTo>
                  <a:cubicBezTo>
                    <a:pt x="21103" y="21263"/>
                    <a:pt x="22744" y="20022"/>
                    <a:pt x="23583" y="18512"/>
                  </a:cubicBezTo>
                  <a:cubicBezTo>
                    <a:pt x="24458" y="16878"/>
                    <a:pt x="24692" y="14952"/>
                    <a:pt x="24633" y="13142"/>
                  </a:cubicBezTo>
                  <a:cubicBezTo>
                    <a:pt x="24633" y="10399"/>
                    <a:pt x="24166" y="7597"/>
                    <a:pt x="22882" y="5204"/>
                  </a:cubicBezTo>
                  <a:cubicBezTo>
                    <a:pt x="21481" y="2694"/>
                    <a:pt x="15352" y="1643"/>
                    <a:pt x="12784" y="1118"/>
                  </a:cubicBezTo>
                  <a:lnTo>
                    <a:pt x="12784" y="1176"/>
                  </a:lnTo>
                  <a:cubicBezTo>
                    <a:pt x="10508" y="709"/>
                    <a:pt x="8173" y="476"/>
                    <a:pt x="5896" y="126"/>
                  </a:cubicBezTo>
                  <a:cubicBezTo>
                    <a:pt x="5428" y="63"/>
                    <a:pt x="496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790600" y="2472250"/>
              <a:ext cx="605625" cy="465525"/>
            </a:xfrm>
            <a:custGeom>
              <a:avLst/>
              <a:gdLst/>
              <a:ahLst/>
              <a:cxnLst/>
              <a:rect l="l" t="t" r="r" b="b"/>
              <a:pathLst>
                <a:path w="24225" h="18621" fill="none" extrusionOk="0">
                  <a:moveTo>
                    <a:pt x="23116" y="18620"/>
                  </a:moveTo>
                  <a:cubicBezTo>
                    <a:pt x="23991" y="16986"/>
                    <a:pt x="24225" y="15060"/>
                    <a:pt x="24166" y="13250"/>
                  </a:cubicBezTo>
                  <a:cubicBezTo>
                    <a:pt x="24166" y="10507"/>
                    <a:pt x="23699" y="7763"/>
                    <a:pt x="22415" y="5370"/>
                  </a:cubicBezTo>
                  <a:cubicBezTo>
                    <a:pt x="21014" y="2860"/>
                    <a:pt x="14885" y="1751"/>
                    <a:pt x="12317" y="1284"/>
                  </a:cubicBezTo>
                  <a:cubicBezTo>
                    <a:pt x="9807" y="817"/>
                    <a:pt x="7181" y="350"/>
                    <a:pt x="4612" y="117"/>
                  </a:cubicBezTo>
                  <a:cubicBezTo>
                    <a:pt x="4145" y="59"/>
                    <a:pt x="3620" y="0"/>
                    <a:pt x="3153" y="175"/>
                  </a:cubicBezTo>
                  <a:cubicBezTo>
                    <a:pt x="2336" y="350"/>
                    <a:pt x="1635" y="992"/>
                    <a:pt x="1227" y="1693"/>
                  </a:cubicBezTo>
                  <a:cubicBezTo>
                    <a:pt x="526" y="2802"/>
                    <a:pt x="1" y="4320"/>
                    <a:pt x="1" y="5662"/>
                  </a:cubicBezTo>
                  <a:cubicBezTo>
                    <a:pt x="1" y="7413"/>
                    <a:pt x="1052" y="8989"/>
                    <a:pt x="2336" y="10098"/>
                  </a:cubicBezTo>
                  <a:cubicBezTo>
                    <a:pt x="3678" y="11207"/>
                    <a:pt x="5254" y="11908"/>
                    <a:pt x="6889" y="12608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857900" y="1166200"/>
              <a:ext cx="4484325" cy="4322350"/>
            </a:xfrm>
            <a:custGeom>
              <a:avLst/>
              <a:gdLst/>
              <a:ahLst/>
              <a:cxnLst/>
              <a:rect l="l" t="t" r="r" b="b"/>
              <a:pathLst>
                <a:path w="179373" h="172894" fill="none" extrusionOk="0">
                  <a:moveTo>
                    <a:pt x="179373" y="72613"/>
                  </a:moveTo>
                  <a:cubicBezTo>
                    <a:pt x="178497" y="73664"/>
                    <a:pt x="178030" y="74014"/>
                    <a:pt x="176863" y="74715"/>
                  </a:cubicBezTo>
                  <a:cubicBezTo>
                    <a:pt x="169800" y="79151"/>
                    <a:pt x="162154" y="82420"/>
                    <a:pt x="154682" y="86214"/>
                  </a:cubicBezTo>
                  <a:cubicBezTo>
                    <a:pt x="146744" y="90241"/>
                    <a:pt x="137288" y="91759"/>
                    <a:pt x="128824" y="94561"/>
                  </a:cubicBezTo>
                  <a:cubicBezTo>
                    <a:pt x="120711" y="97187"/>
                    <a:pt x="114348" y="102382"/>
                    <a:pt x="107928" y="108044"/>
                  </a:cubicBezTo>
                  <a:cubicBezTo>
                    <a:pt x="94035" y="120419"/>
                    <a:pt x="82770" y="135362"/>
                    <a:pt x="70570" y="149312"/>
                  </a:cubicBezTo>
                  <a:cubicBezTo>
                    <a:pt x="63858" y="156900"/>
                    <a:pt x="56562" y="164547"/>
                    <a:pt x="47106" y="168108"/>
                  </a:cubicBezTo>
                  <a:cubicBezTo>
                    <a:pt x="34206" y="172894"/>
                    <a:pt x="18446" y="168633"/>
                    <a:pt x="9748" y="158010"/>
                  </a:cubicBezTo>
                  <a:cubicBezTo>
                    <a:pt x="1051" y="147386"/>
                    <a:pt x="1" y="131101"/>
                    <a:pt x="7297" y="119427"/>
                  </a:cubicBezTo>
                  <a:cubicBezTo>
                    <a:pt x="11558" y="112597"/>
                    <a:pt x="18212" y="107519"/>
                    <a:pt x="24633" y="102616"/>
                  </a:cubicBezTo>
                  <a:cubicBezTo>
                    <a:pt x="28193" y="102616"/>
                    <a:pt x="37358" y="93043"/>
                    <a:pt x="40335" y="90767"/>
                  </a:cubicBezTo>
                  <a:cubicBezTo>
                    <a:pt x="45880" y="86564"/>
                    <a:pt x="51425" y="82420"/>
                    <a:pt x="56970" y="78217"/>
                  </a:cubicBezTo>
                  <a:cubicBezTo>
                    <a:pt x="67535" y="70220"/>
                    <a:pt x="78450" y="62632"/>
                    <a:pt x="88140" y="53585"/>
                  </a:cubicBezTo>
                  <a:cubicBezTo>
                    <a:pt x="92868" y="49207"/>
                    <a:pt x="97596" y="45938"/>
                    <a:pt x="99931" y="39634"/>
                  </a:cubicBezTo>
                  <a:cubicBezTo>
                    <a:pt x="101098" y="36482"/>
                    <a:pt x="101565" y="33155"/>
                    <a:pt x="102674" y="30061"/>
                  </a:cubicBezTo>
                  <a:cubicBezTo>
                    <a:pt x="104017" y="26442"/>
                    <a:pt x="106118" y="23232"/>
                    <a:pt x="108219" y="20022"/>
                  </a:cubicBezTo>
                  <a:cubicBezTo>
                    <a:pt x="109971" y="17395"/>
                    <a:pt x="111722" y="14768"/>
                    <a:pt x="113473" y="12142"/>
                  </a:cubicBezTo>
                  <a:cubicBezTo>
                    <a:pt x="116391" y="7764"/>
                    <a:pt x="119368" y="3211"/>
                    <a:pt x="12357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4093075" y="826200"/>
              <a:ext cx="1152850" cy="420275"/>
            </a:xfrm>
            <a:custGeom>
              <a:avLst/>
              <a:gdLst/>
              <a:ahLst/>
              <a:cxnLst/>
              <a:rect l="l" t="t" r="r" b="b"/>
              <a:pathLst>
                <a:path w="46114" h="16811" fill="none" extrusionOk="0">
                  <a:moveTo>
                    <a:pt x="1" y="9865"/>
                  </a:moveTo>
                  <a:cubicBezTo>
                    <a:pt x="409" y="9631"/>
                    <a:pt x="876" y="9340"/>
                    <a:pt x="1343" y="9106"/>
                  </a:cubicBezTo>
                  <a:cubicBezTo>
                    <a:pt x="1460" y="9048"/>
                    <a:pt x="1519" y="8989"/>
                    <a:pt x="1577" y="8931"/>
                  </a:cubicBezTo>
                  <a:cubicBezTo>
                    <a:pt x="3036" y="7939"/>
                    <a:pt x="4729" y="7122"/>
                    <a:pt x="6480" y="6421"/>
                  </a:cubicBezTo>
                  <a:cubicBezTo>
                    <a:pt x="8348" y="5487"/>
                    <a:pt x="10274" y="4612"/>
                    <a:pt x="12259" y="3853"/>
                  </a:cubicBezTo>
                  <a:cubicBezTo>
                    <a:pt x="13076" y="3503"/>
                    <a:pt x="13951" y="3152"/>
                    <a:pt x="14827" y="2977"/>
                  </a:cubicBezTo>
                  <a:cubicBezTo>
                    <a:pt x="16520" y="2393"/>
                    <a:pt x="18212" y="1810"/>
                    <a:pt x="19905" y="1109"/>
                  </a:cubicBezTo>
                  <a:cubicBezTo>
                    <a:pt x="22824" y="0"/>
                    <a:pt x="26034" y="817"/>
                    <a:pt x="29069" y="1109"/>
                  </a:cubicBezTo>
                  <a:cubicBezTo>
                    <a:pt x="31579" y="1343"/>
                    <a:pt x="34089" y="1576"/>
                    <a:pt x="36541" y="1284"/>
                  </a:cubicBezTo>
                  <a:cubicBezTo>
                    <a:pt x="39576" y="876"/>
                    <a:pt x="43253" y="0"/>
                    <a:pt x="45121" y="3269"/>
                  </a:cubicBezTo>
                  <a:cubicBezTo>
                    <a:pt x="46114" y="5020"/>
                    <a:pt x="45997" y="7238"/>
                    <a:pt x="45121" y="8989"/>
                  </a:cubicBezTo>
                  <a:cubicBezTo>
                    <a:pt x="43545" y="12316"/>
                    <a:pt x="39810" y="14768"/>
                    <a:pt x="36424" y="15877"/>
                  </a:cubicBezTo>
                  <a:cubicBezTo>
                    <a:pt x="33447" y="16811"/>
                    <a:pt x="30412" y="16519"/>
                    <a:pt x="27318" y="16286"/>
                  </a:cubicBezTo>
                  <a:cubicBezTo>
                    <a:pt x="24867" y="16111"/>
                    <a:pt x="22765" y="15060"/>
                    <a:pt x="20372" y="1535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958425" y="2783075"/>
              <a:ext cx="197025" cy="62775"/>
            </a:xfrm>
            <a:custGeom>
              <a:avLst/>
              <a:gdLst/>
              <a:ahLst/>
              <a:cxnLst/>
              <a:rect l="l" t="t" r="r" b="b"/>
              <a:pathLst>
                <a:path w="7881" h="2511" fill="none" extrusionOk="0">
                  <a:moveTo>
                    <a:pt x="1" y="0"/>
                  </a:moveTo>
                  <a:cubicBezTo>
                    <a:pt x="2510" y="1226"/>
                    <a:pt x="5196" y="2510"/>
                    <a:pt x="7881" y="1985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803750" y="2492675"/>
              <a:ext cx="232050" cy="121150"/>
            </a:xfrm>
            <a:custGeom>
              <a:avLst/>
              <a:gdLst/>
              <a:ahLst/>
              <a:cxnLst/>
              <a:rect l="l" t="t" r="r" b="b"/>
              <a:pathLst>
                <a:path w="9282" h="4846" fill="none" extrusionOk="0">
                  <a:moveTo>
                    <a:pt x="9281" y="0"/>
                  </a:moveTo>
                  <a:cubicBezTo>
                    <a:pt x="9048" y="759"/>
                    <a:pt x="8814" y="1518"/>
                    <a:pt x="8581" y="2335"/>
                  </a:cubicBezTo>
                  <a:cubicBezTo>
                    <a:pt x="8406" y="2802"/>
                    <a:pt x="8231" y="3269"/>
                    <a:pt x="7939" y="3678"/>
                  </a:cubicBezTo>
                  <a:cubicBezTo>
                    <a:pt x="7355" y="4320"/>
                    <a:pt x="6479" y="4612"/>
                    <a:pt x="5604" y="4728"/>
                  </a:cubicBezTo>
                  <a:cubicBezTo>
                    <a:pt x="3678" y="4845"/>
                    <a:pt x="1751" y="3970"/>
                    <a:pt x="0" y="309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522100" y="1176425"/>
              <a:ext cx="169300" cy="70050"/>
            </a:xfrm>
            <a:custGeom>
              <a:avLst/>
              <a:gdLst/>
              <a:ahLst/>
              <a:cxnLst/>
              <a:rect l="l" t="t" r="r" b="b"/>
              <a:pathLst>
                <a:path w="6772" h="2802" fill="none" extrusionOk="0">
                  <a:moveTo>
                    <a:pt x="6772" y="0"/>
                  </a:moveTo>
                  <a:cubicBezTo>
                    <a:pt x="4495" y="934"/>
                    <a:pt x="2277" y="1868"/>
                    <a:pt x="1" y="28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001150" y="1099075"/>
              <a:ext cx="49650" cy="33600"/>
            </a:xfrm>
            <a:custGeom>
              <a:avLst/>
              <a:gdLst/>
              <a:ahLst/>
              <a:cxnLst/>
              <a:rect l="l" t="t" r="r" b="b"/>
              <a:pathLst>
                <a:path w="1986" h="1344" fill="none" extrusionOk="0">
                  <a:moveTo>
                    <a:pt x="1985" y="1"/>
                  </a:moveTo>
                  <a:cubicBezTo>
                    <a:pt x="1285" y="468"/>
                    <a:pt x="643" y="876"/>
                    <a:pt x="1" y="134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3"/>
          <p:cNvGrpSpPr/>
          <p:nvPr/>
        </p:nvGrpSpPr>
        <p:grpSpPr>
          <a:xfrm>
            <a:off x="6683674" y="1388148"/>
            <a:ext cx="959538" cy="1191698"/>
            <a:chOff x="3637075" y="237950"/>
            <a:chExt cx="288800" cy="358675"/>
          </a:xfrm>
        </p:grpSpPr>
        <p:sp>
          <p:nvSpPr>
            <p:cNvPr id="718" name="Google Shape;718;p33"/>
            <p:cNvSpPr/>
            <p:nvPr/>
          </p:nvSpPr>
          <p:spPr>
            <a:xfrm>
              <a:off x="3637075" y="237950"/>
              <a:ext cx="288800" cy="275850"/>
            </a:xfrm>
            <a:custGeom>
              <a:avLst/>
              <a:gdLst/>
              <a:ahLst/>
              <a:cxnLst/>
              <a:rect l="l" t="t" r="r" b="b"/>
              <a:pathLst>
                <a:path w="11552" h="11034" extrusionOk="0">
                  <a:moveTo>
                    <a:pt x="2" y="4659"/>
                  </a:moveTo>
                  <a:lnTo>
                    <a:pt x="2" y="4659"/>
                  </a:lnTo>
                  <a:cubicBezTo>
                    <a:pt x="1" y="4659"/>
                    <a:pt x="1" y="4660"/>
                    <a:pt x="1" y="4660"/>
                  </a:cubicBezTo>
                  <a:cubicBezTo>
                    <a:pt x="1" y="4660"/>
                    <a:pt x="1" y="4659"/>
                    <a:pt x="2" y="4659"/>
                  </a:cubicBezTo>
                  <a:close/>
                  <a:moveTo>
                    <a:pt x="9139" y="0"/>
                  </a:moveTo>
                  <a:cubicBezTo>
                    <a:pt x="8894" y="0"/>
                    <a:pt x="8648" y="14"/>
                    <a:pt x="8402" y="43"/>
                  </a:cubicBezTo>
                  <a:cubicBezTo>
                    <a:pt x="6790" y="242"/>
                    <a:pt x="5342" y="1111"/>
                    <a:pt x="4002" y="2035"/>
                  </a:cubicBezTo>
                  <a:cubicBezTo>
                    <a:pt x="3459" y="2415"/>
                    <a:pt x="2916" y="2831"/>
                    <a:pt x="2355" y="3212"/>
                  </a:cubicBezTo>
                  <a:cubicBezTo>
                    <a:pt x="1739" y="3628"/>
                    <a:pt x="1141" y="4189"/>
                    <a:pt x="435" y="4443"/>
                  </a:cubicBezTo>
                  <a:cubicBezTo>
                    <a:pt x="273" y="4497"/>
                    <a:pt x="110" y="4533"/>
                    <a:pt x="2" y="4659"/>
                  </a:cubicBezTo>
                  <a:lnTo>
                    <a:pt x="2" y="4659"/>
                  </a:lnTo>
                  <a:cubicBezTo>
                    <a:pt x="25" y="4633"/>
                    <a:pt x="63" y="4621"/>
                    <a:pt x="114" y="4621"/>
                  </a:cubicBezTo>
                  <a:cubicBezTo>
                    <a:pt x="512" y="4621"/>
                    <a:pt x="1659" y="5338"/>
                    <a:pt x="1884" y="5402"/>
                  </a:cubicBezTo>
                  <a:cubicBezTo>
                    <a:pt x="2536" y="5565"/>
                    <a:pt x="3224" y="5638"/>
                    <a:pt x="3821" y="5909"/>
                  </a:cubicBezTo>
                  <a:cubicBezTo>
                    <a:pt x="3477" y="6615"/>
                    <a:pt x="3332" y="7394"/>
                    <a:pt x="3205" y="8154"/>
                  </a:cubicBezTo>
                  <a:cubicBezTo>
                    <a:pt x="3043" y="9114"/>
                    <a:pt x="2880" y="10074"/>
                    <a:pt x="2699" y="11033"/>
                  </a:cubicBezTo>
                  <a:cubicBezTo>
                    <a:pt x="2717" y="10943"/>
                    <a:pt x="3423" y="10599"/>
                    <a:pt x="3531" y="10526"/>
                  </a:cubicBezTo>
                  <a:cubicBezTo>
                    <a:pt x="3803" y="10327"/>
                    <a:pt x="3984" y="10092"/>
                    <a:pt x="4219" y="9856"/>
                  </a:cubicBezTo>
                  <a:cubicBezTo>
                    <a:pt x="4835" y="9241"/>
                    <a:pt x="5559" y="8770"/>
                    <a:pt x="6211" y="8209"/>
                  </a:cubicBezTo>
                  <a:cubicBezTo>
                    <a:pt x="6935" y="7575"/>
                    <a:pt x="7641" y="6905"/>
                    <a:pt x="8637" y="6724"/>
                  </a:cubicBezTo>
                  <a:cubicBezTo>
                    <a:pt x="8833" y="6689"/>
                    <a:pt x="9030" y="6675"/>
                    <a:pt x="9226" y="6675"/>
                  </a:cubicBezTo>
                  <a:cubicBezTo>
                    <a:pt x="9645" y="6675"/>
                    <a:pt x="10065" y="6741"/>
                    <a:pt x="10484" y="6815"/>
                  </a:cubicBezTo>
                  <a:lnTo>
                    <a:pt x="11552" y="405"/>
                  </a:lnTo>
                  <a:cubicBezTo>
                    <a:pt x="10772" y="154"/>
                    <a:pt x="9959" y="0"/>
                    <a:pt x="91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868825" y="250325"/>
              <a:ext cx="54350" cy="346300"/>
            </a:xfrm>
            <a:custGeom>
              <a:avLst/>
              <a:gdLst/>
              <a:ahLst/>
              <a:cxnLst/>
              <a:rect l="l" t="t" r="r" b="b"/>
              <a:pathLst>
                <a:path w="2174" h="13852" fill="none" extrusionOk="0">
                  <a:moveTo>
                    <a:pt x="2173" y="1"/>
                  </a:moveTo>
                  <a:lnTo>
                    <a:pt x="1" y="13851"/>
                  </a:lnTo>
                </a:path>
              </a:pathLst>
            </a:custGeom>
            <a:noFill/>
            <a:ln w="5875" cap="flat" cmpd="sng">
              <a:solidFill>
                <a:schemeClr val="dk1"/>
              </a:solidFill>
              <a:prstDash val="solid"/>
              <a:miter lim="18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3"/>
          <p:cNvGrpSpPr/>
          <p:nvPr/>
        </p:nvGrpSpPr>
        <p:grpSpPr>
          <a:xfrm>
            <a:off x="8239307" y="2274672"/>
            <a:ext cx="429265" cy="214655"/>
            <a:chOff x="8003417" y="3113542"/>
            <a:chExt cx="254063" cy="127053"/>
          </a:xfrm>
        </p:grpSpPr>
        <p:sp>
          <p:nvSpPr>
            <p:cNvPr id="721" name="Google Shape;721;p33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 rot="654326">
            <a:off x="8017487" y="692635"/>
            <a:ext cx="654642" cy="342881"/>
            <a:chOff x="2047546" y="4219184"/>
            <a:chExt cx="654603" cy="342860"/>
          </a:xfrm>
        </p:grpSpPr>
        <p:sp>
          <p:nvSpPr>
            <p:cNvPr id="724" name="Google Shape;724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3"/>
          <p:cNvGrpSpPr/>
          <p:nvPr/>
        </p:nvGrpSpPr>
        <p:grpSpPr>
          <a:xfrm rot="-1673854">
            <a:off x="7542507" y="280297"/>
            <a:ext cx="654614" cy="342866"/>
            <a:chOff x="2047546" y="4219184"/>
            <a:chExt cx="654603" cy="342860"/>
          </a:xfrm>
        </p:grpSpPr>
        <p:sp>
          <p:nvSpPr>
            <p:cNvPr id="728" name="Google Shape;728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0337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2"/>
          <p:cNvSpPr txBox="1">
            <a:spLocks noGrp="1"/>
          </p:cNvSpPr>
          <p:nvPr>
            <p:ph type="title"/>
          </p:nvPr>
        </p:nvSpPr>
        <p:spPr>
          <a:xfrm>
            <a:off x="675585" y="41154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1"/>
                </a:solidFill>
              </a:rPr>
              <a:t>Evaluation Metrics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022" name="Google Shape;1022;p42"/>
          <p:cNvGrpSpPr/>
          <p:nvPr/>
        </p:nvGrpSpPr>
        <p:grpSpPr>
          <a:xfrm>
            <a:off x="3827000" y="1376231"/>
            <a:ext cx="1490000" cy="3224287"/>
            <a:chOff x="5453502" y="1361182"/>
            <a:chExt cx="1353070" cy="2927976"/>
          </a:xfrm>
        </p:grpSpPr>
        <p:sp>
          <p:nvSpPr>
            <p:cNvPr id="1023" name="Google Shape;1023;p42"/>
            <p:cNvSpPr/>
            <p:nvPr/>
          </p:nvSpPr>
          <p:spPr>
            <a:xfrm>
              <a:off x="5453502" y="1361182"/>
              <a:ext cx="1353070" cy="2927976"/>
            </a:xfrm>
            <a:custGeom>
              <a:avLst/>
              <a:gdLst/>
              <a:ahLst/>
              <a:cxnLst/>
              <a:rect l="l" t="t" r="r" b="b"/>
              <a:pathLst>
                <a:path w="54675" h="118314" extrusionOk="0">
                  <a:moveTo>
                    <a:pt x="3488" y="0"/>
                  </a:moveTo>
                  <a:cubicBezTo>
                    <a:pt x="1561" y="0"/>
                    <a:pt x="0" y="1560"/>
                    <a:pt x="0" y="3488"/>
                  </a:cubicBezTo>
                  <a:lnTo>
                    <a:pt x="0" y="114856"/>
                  </a:lnTo>
                  <a:cubicBezTo>
                    <a:pt x="0" y="116784"/>
                    <a:pt x="1561" y="118314"/>
                    <a:pt x="3488" y="118314"/>
                  </a:cubicBezTo>
                  <a:lnTo>
                    <a:pt x="51187" y="118314"/>
                  </a:lnTo>
                  <a:cubicBezTo>
                    <a:pt x="53114" y="118314"/>
                    <a:pt x="54675" y="116784"/>
                    <a:pt x="54675" y="114856"/>
                  </a:cubicBezTo>
                  <a:lnTo>
                    <a:pt x="54675" y="3488"/>
                  </a:lnTo>
                  <a:cubicBezTo>
                    <a:pt x="54675" y="1560"/>
                    <a:pt x="53114" y="0"/>
                    <a:pt x="511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5485303" y="1552728"/>
              <a:ext cx="1289468" cy="2545627"/>
            </a:xfrm>
            <a:custGeom>
              <a:avLst/>
              <a:gdLst/>
              <a:ahLst/>
              <a:cxnLst/>
              <a:rect l="l" t="t" r="r" b="b"/>
              <a:pathLst>
                <a:path w="52105" h="102864" extrusionOk="0">
                  <a:moveTo>
                    <a:pt x="0" y="1"/>
                  </a:moveTo>
                  <a:lnTo>
                    <a:pt x="0" y="102864"/>
                  </a:lnTo>
                  <a:lnTo>
                    <a:pt x="52105" y="102864"/>
                  </a:lnTo>
                  <a:lnTo>
                    <a:pt x="521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5593573" y="1754891"/>
              <a:ext cx="1086564" cy="544445"/>
            </a:xfrm>
            <a:custGeom>
              <a:avLst/>
              <a:gdLst/>
              <a:ahLst/>
              <a:cxnLst/>
              <a:rect l="l" t="t" r="r" b="b"/>
              <a:pathLst>
                <a:path w="43906" h="22000" extrusionOk="0">
                  <a:moveTo>
                    <a:pt x="41213" y="1"/>
                  </a:moveTo>
                  <a:lnTo>
                    <a:pt x="1" y="18970"/>
                  </a:lnTo>
                  <a:lnTo>
                    <a:pt x="2356" y="21540"/>
                  </a:lnTo>
                  <a:cubicBezTo>
                    <a:pt x="2632" y="21816"/>
                    <a:pt x="3030" y="21999"/>
                    <a:pt x="3427" y="21999"/>
                  </a:cubicBezTo>
                  <a:lnTo>
                    <a:pt x="42406" y="21999"/>
                  </a:lnTo>
                  <a:cubicBezTo>
                    <a:pt x="43232" y="21999"/>
                    <a:pt x="43905" y="21357"/>
                    <a:pt x="43905" y="20500"/>
                  </a:cubicBezTo>
                  <a:lnTo>
                    <a:pt x="43905" y="3642"/>
                  </a:lnTo>
                  <a:cubicBezTo>
                    <a:pt x="43905" y="3244"/>
                    <a:pt x="43752" y="2877"/>
                    <a:pt x="43508" y="2601"/>
                  </a:cubicBezTo>
                  <a:lnTo>
                    <a:pt x="41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5593573" y="1754891"/>
              <a:ext cx="1019919" cy="469485"/>
            </a:xfrm>
            <a:custGeom>
              <a:avLst/>
              <a:gdLst/>
              <a:ahLst/>
              <a:cxnLst/>
              <a:rect l="l" t="t" r="r" b="b"/>
              <a:pathLst>
                <a:path w="41213" h="18971" extrusionOk="0">
                  <a:moveTo>
                    <a:pt x="980" y="1"/>
                  </a:moveTo>
                  <a:cubicBezTo>
                    <a:pt x="429" y="1"/>
                    <a:pt x="1" y="429"/>
                    <a:pt x="1" y="980"/>
                  </a:cubicBezTo>
                  <a:lnTo>
                    <a:pt x="1" y="18970"/>
                  </a:lnTo>
                  <a:lnTo>
                    <a:pt x="40081" y="18970"/>
                  </a:lnTo>
                  <a:cubicBezTo>
                    <a:pt x="40693" y="18970"/>
                    <a:pt x="41213" y="18450"/>
                    <a:pt x="41213" y="17838"/>
                  </a:cubicBezTo>
                  <a:lnTo>
                    <a:pt x="412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 txBox="1"/>
            <p:nvPr/>
          </p:nvSpPr>
          <p:spPr>
            <a:xfrm>
              <a:off x="5593575" y="1758225"/>
              <a:ext cx="9879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dirty="0">
                  <a:solidFill>
                    <a:schemeClr val="dk1"/>
                  </a:solidFill>
                  <a:latin typeface="Sora ExtraBold"/>
                  <a:ea typeface="Sora ExtraBold"/>
                  <a:cs typeface="Sora ExtraBold"/>
                  <a:sym typeface="Sora ExtraBold"/>
                </a:rPr>
                <a:t>Fitness App</a:t>
              </a:r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5944889" y="4196010"/>
              <a:ext cx="370297" cy="25"/>
            </a:xfrm>
            <a:custGeom>
              <a:avLst/>
              <a:gdLst/>
              <a:ahLst/>
              <a:cxnLst/>
              <a:rect l="l" t="t" r="r" b="b"/>
              <a:pathLst>
                <a:path w="14963" h="1" extrusionOk="0">
                  <a:moveTo>
                    <a:pt x="1" y="0"/>
                  </a:moveTo>
                  <a:lnTo>
                    <a:pt x="1496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5944889" y="4196010"/>
              <a:ext cx="370297" cy="25"/>
            </a:xfrm>
            <a:custGeom>
              <a:avLst/>
              <a:gdLst/>
              <a:ahLst/>
              <a:cxnLst/>
              <a:rect l="l" t="t" r="r" b="b"/>
              <a:pathLst>
                <a:path w="14963" h="1" fill="none" extrusionOk="0">
                  <a:moveTo>
                    <a:pt x="1" y="0"/>
                  </a:moveTo>
                  <a:lnTo>
                    <a:pt x="1496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6310608" y="3356302"/>
              <a:ext cx="137819" cy="613342"/>
            </a:xfrm>
            <a:custGeom>
              <a:avLst/>
              <a:gdLst/>
              <a:ahLst/>
              <a:cxnLst/>
              <a:rect l="l" t="t" r="r" b="b"/>
              <a:pathLst>
                <a:path w="5569" h="24784" extrusionOk="0">
                  <a:moveTo>
                    <a:pt x="92" y="1"/>
                  </a:moveTo>
                  <a:lnTo>
                    <a:pt x="1" y="24753"/>
                  </a:lnTo>
                  <a:lnTo>
                    <a:pt x="5508" y="24783"/>
                  </a:lnTo>
                  <a:lnTo>
                    <a:pt x="5569" y="3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6513537" y="3263177"/>
              <a:ext cx="137819" cy="706467"/>
            </a:xfrm>
            <a:custGeom>
              <a:avLst/>
              <a:gdLst/>
              <a:ahLst/>
              <a:cxnLst/>
              <a:rect l="l" t="t" r="r" b="b"/>
              <a:pathLst>
                <a:path w="5569" h="28547" extrusionOk="0">
                  <a:moveTo>
                    <a:pt x="61" y="1"/>
                  </a:moveTo>
                  <a:lnTo>
                    <a:pt x="0" y="28516"/>
                  </a:lnTo>
                  <a:lnTo>
                    <a:pt x="5477" y="28546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6118295" y="3455490"/>
              <a:ext cx="137819" cy="513387"/>
            </a:xfrm>
            <a:custGeom>
              <a:avLst/>
              <a:gdLst/>
              <a:ahLst/>
              <a:cxnLst/>
              <a:rect l="l" t="t" r="r" b="b"/>
              <a:pathLst>
                <a:path w="5569" h="20745" extrusionOk="0">
                  <a:moveTo>
                    <a:pt x="62" y="1"/>
                  </a:moveTo>
                  <a:lnTo>
                    <a:pt x="0" y="20745"/>
                  </a:lnTo>
                  <a:lnTo>
                    <a:pt x="5508" y="20745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5925982" y="3581950"/>
              <a:ext cx="137052" cy="386185"/>
            </a:xfrm>
            <a:custGeom>
              <a:avLst/>
              <a:gdLst/>
              <a:ahLst/>
              <a:cxnLst/>
              <a:rect l="l" t="t" r="r" b="b"/>
              <a:pathLst>
                <a:path w="5538" h="15605" extrusionOk="0">
                  <a:moveTo>
                    <a:pt x="61" y="0"/>
                  </a:moveTo>
                  <a:lnTo>
                    <a:pt x="0" y="15604"/>
                  </a:lnTo>
                  <a:lnTo>
                    <a:pt x="5477" y="15604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5729115" y="3768200"/>
              <a:ext cx="137052" cy="199168"/>
            </a:xfrm>
            <a:custGeom>
              <a:avLst/>
              <a:gdLst/>
              <a:ahLst/>
              <a:cxnLst/>
              <a:rect l="l" t="t" r="r" b="b"/>
              <a:pathLst>
                <a:path w="5538" h="8048" extrusionOk="0">
                  <a:moveTo>
                    <a:pt x="31" y="1"/>
                  </a:moveTo>
                  <a:lnTo>
                    <a:pt x="0" y="8048"/>
                  </a:lnTo>
                  <a:lnTo>
                    <a:pt x="5507" y="8048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5657942" y="3969620"/>
              <a:ext cx="1056273" cy="2302"/>
            </a:xfrm>
            <a:custGeom>
              <a:avLst/>
              <a:gdLst/>
              <a:ahLst/>
              <a:cxnLst/>
              <a:rect l="l" t="t" r="r" b="b"/>
              <a:pathLst>
                <a:path w="42682" h="93" fill="none" extrusionOk="0">
                  <a:moveTo>
                    <a:pt x="0" y="92"/>
                  </a:moveTo>
                  <a:lnTo>
                    <a:pt x="4268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6325753" y="2921773"/>
              <a:ext cx="296822" cy="148436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6409053" y="2921773"/>
              <a:ext cx="129479" cy="148436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5679893" y="2621103"/>
              <a:ext cx="946468" cy="25"/>
            </a:xfrm>
            <a:custGeom>
              <a:avLst/>
              <a:gdLst/>
              <a:ahLst/>
              <a:cxnLst/>
              <a:rect l="l" t="t" r="r" b="b"/>
              <a:pathLst>
                <a:path w="38245" h="1" fill="none" extrusionOk="0">
                  <a:moveTo>
                    <a:pt x="0" y="0"/>
                  </a:moveTo>
                  <a:lnTo>
                    <a:pt x="38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5727581" y="2589303"/>
              <a:ext cx="62883" cy="63626"/>
            </a:xfrm>
            <a:custGeom>
              <a:avLst/>
              <a:gdLst/>
              <a:ahLst/>
              <a:cxnLst/>
              <a:rect l="l" t="t" r="r" b="b"/>
              <a:pathLst>
                <a:path w="2541" h="2571" extrusionOk="0">
                  <a:moveTo>
                    <a:pt x="1286" y="0"/>
                  </a:moveTo>
                  <a:cubicBezTo>
                    <a:pt x="552" y="0"/>
                    <a:pt x="1" y="582"/>
                    <a:pt x="1" y="1285"/>
                  </a:cubicBezTo>
                  <a:cubicBezTo>
                    <a:pt x="1" y="1989"/>
                    <a:pt x="552" y="2570"/>
                    <a:pt x="1286" y="2570"/>
                  </a:cubicBezTo>
                  <a:cubicBezTo>
                    <a:pt x="1990" y="2570"/>
                    <a:pt x="2540" y="1989"/>
                    <a:pt x="2540" y="1285"/>
                  </a:cubicBezTo>
                  <a:cubicBezTo>
                    <a:pt x="2540" y="582"/>
                    <a:pt x="1990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6247007" y="2227370"/>
              <a:ext cx="9107" cy="18189"/>
            </a:xfrm>
            <a:custGeom>
              <a:avLst/>
              <a:gdLst/>
              <a:ahLst/>
              <a:cxnLst/>
              <a:rect l="l" t="t" r="r" b="b"/>
              <a:pathLst>
                <a:path w="368" h="735" extrusionOk="0">
                  <a:moveTo>
                    <a:pt x="1" y="1"/>
                  </a:moveTo>
                  <a:cubicBezTo>
                    <a:pt x="105" y="209"/>
                    <a:pt x="209" y="396"/>
                    <a:pt x="314" y="617"/>
                  </a:cubicBezTo>
                  <a:lnTo>
                    <a:pt x="314" y="617"/>
                  </a:lnTo>
                  <a:lnTo>
                    <a:pt x="31" y="1"/>
                  </a:lnTo>
                  <a:close/>
                  <a:moveTo>
                    <a:pt x="314" y="617"/>
                  </a:moveTo>
                  <a:lnTo>
                    <a:pt x="368" y="735"/>
                  </a:lnTo>
                  <a:cubicBezTo>
                    <a:pt x="350" y="694"/>
                    <a:pt x="332" y="655"/>
                    <a:pt x="314" y="6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6247007" y="2227370"/>
              <a:ext cx="9107" cy="18189"/>
            </a:xfrm>
            <a:custGeom>
              <a:avLst/>
              <a:gdLst/>
              <a:ahLst/>
              <a:cxnLst/>
              <a:rect l="l" t="t" r="r" b="b"/>
              <a:pathLst>
                <a:path w="368" h="735" fill="none" extrusionOk="0">
                  <a:moveTo>
                    <a:pt x="31" y="1"/>
                  </a:moveTo>
                  <a:cubicBezTo>
                    <a:pt x="31" y="1"/>
                    <a:pt x="1" y="1"/>
                    <a:pt x="1" y="1"/>
                  </a:cubicBezTo>
                  <a:cubicBezTo>
                    <a:pt x="123" y="245"/>
                    <a:pt x="245" y="460"/>
                    <a:pt x="368" y="735"/>
                  </a:cubicBezTo>
                </a:path>
              </a:pathLst>
            </a:custGeom>
            <a:noFill/>
            <a:ln w="4600" cap="flat" cmpd="sng">
              <a:solidFill>
                <a:srgbClr val="000000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2" name="Google Shape;1042;p42"/>
            <p:cNvGrpSpPr/>
            <p:nvPr/>
          </p:nvGrpSpPr>
          <p:grpSpPr>
            <a:xfrm>
              <a:off x="5582257" y="2741491"/>
              <a:ext cx="509612" cy="509627"/>
              <a:chOff x="7367025" y="2969662"/>
              <a:chExt cx="436200" cy="436213"/>
            </a:xfrm>
          </p:grpSpPr>
          <p:sp>
            <p:nvSpPr>
              <p:cNvPr id="1043" name="Google Shape;1043;p42"/>
              <p:cNvSpPr/>
              <p:nvPr/>
            </p:nvSpPr>
            <p:spPr>
              <a:xfrm>
                <a:off x="7367025" y="2969675"/>
                <a:ext cx="436200" cy="436200"/>
              </a:xfrm>
              <a:prstGeom prst="blockArc">
                <a:avLst>
                  <a:gd name="adj1" fmla="val 10800000"/>
                  <a:gd name="adj2" fmla="val 61324"/>
                  <a:gd name="adj3" fmla="val 21449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 rot="10800000">
                <a:off x="7367025" y="2969675"/>
                <a:ext cx="436200" cy="436200"/>
              </a:xfrm>
              <a:prstGeom prst="blockArc">
                <a:avLst>
                  <a:gd name="adj1" fmla="val 10800000"/>
                  <a:gd name="adj2" fmla="val 61324"/>
                  <a:gd name="adj3" fmla="val 21449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 rot="10800000">
                <a:off x="7367025" y="2969662"/>
                <a:ext cx="436200" cy="436200"/>
              </a:xfrm>
              <a:prstGeom prst="blockArc">
                <a:avLst>
                  <a:gd name="adj1" fmla="val 16863371"/>
                  <a:gd name="adj2" fmla="val 61324"/>
                  <a:gd name="adj3" fmla="val 21449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6" name="Google Shape;1046;p42"/>
          <p:cNvSpPr txBox="1"/>
          <p:nvPr/>
        </p:nvSpPr>
        <p:spPr>
          <a:xfrm>
            <a:off x="889649" y="1449412"/>
            <a:ext cx="2264428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Track Daily and Monthly Active Users, session duration, and retention rate to gauge user interest and loyalty.</a:t>
            </a:r>
            <a:endParaRPr sz="10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1047" name="Google Shape;1047;p42"/>
          <p:cNvSpPr txBox="1"/>
          <p:nvPr/>
        </p:nvSpPr>
        <p:spPr>
          <a:xfrm>
            <a:off x="882776" y="1154392"/>
            <a:ext cx="1825544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User Engagement and Retention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48" name="Google Shape;1048;p42"/>
          <p:cNvSpPr txBox="1"/>
          <p:nvPr/>
        </p:nvSpPr>
        <p:spPr>
          <a:xfrm>
            <a:off x="911288" y="2608791"/>
            <a:ext cx="2326343" cy="88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Measure user progress, avatar unlocks, and participation rates in challenges to assess the impact of gamified elements on user motivation.</a:t>
            </a:r>
            <a:endParaRPr sz="10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1049" name="Google Shape;1049;p42"/>
          <p:cNvSpPr txBox="1"/>
          <p:nvPr/>
        </p:nvSpPr>
        <p:spPr>
          <a:xfrm>
            <a:off x="907855" y="2326989"/>
            <a:ext cx="1709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Gamification Effectiveness</a:t>
            </a:r>
          </a:p>
        </p:txBody>
      </p:sp>
      <p:sp>
        <p:nvSpPr>
          <p:cNvPr id="1050" name="Google Shape;1050;p42"/>
          <p:cNvSpPr txBox="1"/>
          <p:nvPr/>
        </p:nvSpPr>
        <p:spPr>
          <a:xfrm>
            <a:off x="934930" y="3896315"/>
            <a:ext cx="2322460" cy="75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Ensure accuracy, low latency, and reliability of data from wearables and APIs to provide timely feedback on fitness activities.</a:t>
            </a:r>
            <a:endParaRPr sz="10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1051" name="Google Shape;1051;p42"/>
          <p:cNvSpPr txBox="1"/>
          <p:nvPr/>
        </p:nvSpPr>
        <p:spPr>
          <a:xfrm>
            <a:off x="939848" y="3619692"/>
            <a:ext cx="1709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Real-time Data Integration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52" name="Google Shape;1052;p42"/>
          <p:cNvSpPr txBox="1"/>
          <p:nvPr/>
        </p:nvSpPr>
        <p:spPr>
          <a:xfrm>
            <a:off x="6063940" y="1376231"/>
            <a:ext cx="2205261" cy="77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Monitor efficiency, speed, and security of NFT creation and storage to maintain integrity and trust in the reward system.</a:t>
            </a:r>
            <a:endParaRPr sz="10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1053" name="Google Shape;1053;p42"/>
          <p:cNvSpPr txBox="1"/>
          <p:nvPr/>
        </p:nvSpPr>
        <p:spPr>
          <a:xfrm>
            <a:off x="6338831" y="1089550"/>
            <a:ext cx="1912368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NFT Generation and Management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54" name="Google Shape;1054;p42"/>
          <p:cNvSpPr txBox="1"/>
          <p:nvPr/>
        </p:nvSpPr>
        <p:spPr>
          <a:xfrm>
            <a:off x="6027451" y="2541839"/>
            <a:ext cx="2205261" cy="82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Evaluate transaction speed, costs, and security of blockchain-based transactions to facilitate smooth NFT rewards and trading.</a:t>
            </a:r>
            <a:endParaRPr sz="10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1055" name="Google Shape;1055;p42"/>
          <p:cNvSpPr txBox="1"/>
          <p:nvPr/>
        </p:nvSpPr>
        <p:spPr>
          <a:xfrm>
            <a:off x="6493807" y="2247709"/>
            <a:ext cx="1709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Blockchain Integration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56" name="Google Shape;1056;p42"/>
          <p:cNvSpPr txBox="1"/>
          <p:nvPr/>
        </p:nvSpPr>
        <p:spPr>
          <a:xfrm>
            <a:off x="5758567" y="3857325"/>
            <a:ext cx="2510681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 Gather feedback, ratings, and market share data to understand user satisfaction and app positioning within the fitness and NFT market.</a:t>
            </a:r>
          </a:p>
        </p:txBody>
      </p:sp>
      <p:sp>
        <p:nvSpPr>
          <p:cNvPr id="1057" name="Google Shape;1057;p42"/>
          <p:cNvSpPr txBox="1"/>
          <p:nvPr/>
        </p:nvSpPr>
        <p:spPr>
          <a:xfrm>
            <a:off x="6165915" y="3447789"/>
            <a:ext cx="214813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User Satisfaction and Market Performance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grpSp>
        <p:nvGrpSpPr>
          <p:cNvPr id="1058" name="Google Shape;1058;p42"/>
          <p:cNvGrpSpPr/>
          <p:nvPr/>
        </p:nvGrpSpPr>
        <p:grpSpPr>
          <a:xfrm rot="-1770875">
            <a:off x="5114082" y="3570684"/>
            <a:ext cx="461903" cy="646657"/>
            <a:chOff x="1085140" y="3504994"/>
            <a:chExt cx="560616" cy="784854"/>
          </a:xfrm>
        </p:grpSpPr>
        <p:sp>
          <p:nvSpPr>
            <p:cNvPr id="1059" name="Google Shape;1059;p42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42"/>
          <p:cNvGrpSpPr/>
          <p:nvPr/>
        </p:nvGrpSpPr>
        <p:grpSpPr>
          <a:xfrm rot="-1673854">
            <a:off x="3246757" y="1582622"/>
            <a:ext cx="654614" cy="342866"/>
            <a:chOff x="2047546" y="4219184"/>
            <a:chExt cx="654603" cy="342860"/>
          </a:xfrm>
        </p:grpSpPr>
        <p:sp>
          <p:nvSpPr>
            <p:cNvPr id="1062" name="Google Shape;1062;p42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42"/>
          <p:cNvGrpSpPr/>
          <p:nvPr/>
        </p:nvGrpSpPr>
        <p:grpSpPr>
          <a:xfrm rot="381664">
            <a:off x="3288120" y="2059572"/>
            <a:ext cx="654640" cy="342879"/>
            <a:chOff x="2047546" y="4219184"/>
            <a:chExt cx="654603" cy="342860"/>
          </a:xfrm>
        </p:grpSpPr>
        <p:sp>
          <p:nvSpPr>
            <p:cNvPr id="1066" name="Google Shape;1066;p42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42"/>
          <p:cNvGrpSpPr/>
          <p:nvPr/>
        </p:nvGrpSpPr>
        <p:grpSpPr>
          <a:xfrm rot="381664">
            <a:off x="3414895" y="1303947"/>
            <a:ext cx="654640" cy="342879"/>
            <a:chOff x="2047546" y="4219184"/>
            <a:chExt cx="654603" cy="342860"/>
          </a:xfrm>
        </p:grpSpPr>
        <p:sp>
          <p:nvSpPr>
            <p:cNvPr id="1070" name="Google Shape;1070;p42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42"/>
          <p:cNvGrpSpPr/>
          <p:nvPr/>
        </p:nvGrpSpPr>
        <p:grpSpPr>
          <a:xfrm>
            <a:off x="5480911" y="2934664"/>
            <a:ext cx="461892" cy="646641"/>
            <a:chOff x="1085140" y="3504994"/>
            <a:chExt cx="560616" cy="784854"/>
          </a:xfrm>
        </p:grpSpPr>
        <p:sp>
          <p:nvSpPr>
            <p:cNvPr id="1074" name="Google Shape;1074;p42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76" name="Google Shape;1076;p42"/>
          <p:cNvCxnSpPr>
            <a:cxnSpLocks/>
            <a:stCxn id="1047" idx="3"/>
          </p:cNvCxnSpPr>
          <p:nvPr/>
        </p:nvCxnSpPr>
        <p:spPr>
          <a:xfrm>
            <a:off x="2708320" y="1387942"/>
            <a:ext cx="382756" cy="275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42"/>
          <p:cNvCxnSpPr>
            <a:stCxn id="1049" idx="3"/>
          </p:cNvCxnSpPr>
          <p:nvPr/>
        </p:nvCxnSpPr>
        <p:spPr>
          <a:xfrm>
            <a:off x="2616955" y="2560539"/>
            <a:ext cx="1465200" cy="17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42"/>
          <p:cNvCxnSpPr>
            <a:cxnSpLocks/>
            <a:stCxn id="1051" idx="3"/>
          </p:cNvCxnSpPr>
          <p:nvPr/>
        </p:nvCxnSpPr>
        <p:spPr>
          <a:xfrm>
            <a:off x="2648948" y="3853242"/>
            <a:ext cx="1698300" cy="19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42"/>
          <p:cNvCxnSpPr>
            <a:cxnSpLocks/>
            <a:stCxn id="1053" idx="1"/>
            <a:endCxn id="1027" idx="3"/>
          </p:cNvCxnSpPr>
          <p:nvPr/>
        </p:nvCxnSpPr>
        <p:spPr>
          <a:xfrm rot="10800000" flipV="1">
            <a:off x="5069123" y="1323100"/>
            <a:ext cx="1269708" cy="7488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42"/>
          <p:cNvCxnSpPr>
            <a:stCxn id="1055" idx="1"/>
          </p:cNvCxnSpPr>
          <p:nvPr/>
        </p:nvCxnSpPr>
        <p:spPr>
          <a:xfrm flipH="1">
            <a:off x="5124907" y="2481259"/>
            <a:ext cx="1368900" cy="159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42"/>
          <p:cNvCxnSpPr>
            <a:cxnSpLocks/>
            <a:stCxn id="1057" idx="1"/>
          </p:cNvCxnSpPr>
          <p:nvPr/>
        </p:nvCxnSpPr>
        <p:spPr>
          <a:xfrm rot="10800000" flipV="1">
            <a:off x="5384715" y="3681339"/>
            <a:ext cx="781200" cy="29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533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3"/>
          <p:cNvSpPr txBox="1">
            <a:spLocks noGrp="1"/>
          </p:cNvSpPr>
          <p:nvPr>
            <p:ph type="title"/>
          </p:nvPr>
        </p:nvSpPr>
        <p:spPr>
          <a:xfrm>
            <a:off x="645871" y="2239778"/>
            <a:ext cx="5811479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bg1"/>
                </a:solidFill>
              </a:rPr>
              <a:t>Module Wise </a:t>
            </a:r>
            <a:r>
              <a:rPr lang="en-IN" sz="3200" dirty="0">
                <a:solidFill>
                  <a:schemeClr val="tx1"/>
                </a:solidFill>
              </a:rPr>
              <a:t>Test Cases</a:t>
            </a:r>
            <a:endParaRPr lang="en-IN" sz="3200" dirty="0">
              <a:solidFill>
                <a:schemeClr val="tx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639" name="Google Shape;639;p33"/>
          <p:cNvSpPr txBox="1">
            <a:spLocks noGrp="1"/>
          </p:cNvSpPr>
          <p:nvPr>
            <p:ph type="title" idx="2"/>
          </p:nvPr>
        </p:nvSpPr>
        <p:spPr>
          <a:xfrm>
            <a:off x="722375" y="1252338"/>
            <a:ext cx="12177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640" name="Google Shape;640;p33"/>
          <p:cNvGrpSpPr/>
          <p:nvPr/>
        </p:nvGrpSpPr>
        <p:grpSpPr>
          <a:xfrm rot="-1275772">
            <a:off x="5918530" y="1110452"/>
            <a:ext cx="470726" cy="659009"/>
            <a:chOff x="1085140" y="3504994"/>
            <a:chExt cx="560616" cy="784854"/>
          </a:xfrm>
        </p:grpSpPr>
        <p:sp>
          <p:nvSpPr>
            <p:cNvPr id="641" name="Google Shape;641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3"/>
          <p:cNvGrpSpPr/>
          <p:nvPr/>
        </p:nvGrpSpPr>
        <p:grpSpPr>
          <a:xfrm>
            <a:off x="6639965" y="147082"/>
            <a:ext cx="560616" cy="784854"/>
            <a:chOff x="1085140" y="3504994"/>
            <a:chExt cx="560616" cy="784854"/>
          </a:xfrm>
        </p:grpSpPr>
        <p:sp>
          <p:nvSpPr>
            <p:cNvPr id="644" name="Google Shape;644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3"/>
          <p:cNvGrpSpPr/>
          <p:nvPr/>
        </p:nvGrpSpPr>
        <p:grpSpPr>
          <a:xfrm rot="-1275747">
            <a:off x="8021961" y="1322814"/>
            <a:ext cx="361902" cy="506730"/>
            <a:chOff x="1085140" y="3504994"/>
            <a:chExt cx="560616" cy="784854"/>
          </a:xfrm>
        </p:grpSpPr>
        <p:sp>
          <p:nvSpPr>
            <p:cNvPr id="647" name="Google Shape;647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2842300" y="3961163"/>
            <a:ext cx="720500" cy="758711"/>
            <a:chOff x="2163562" y="3046774"/>
            <a:chExt cx="623486" cy="656552"/>
          </a:xfrm>
        </p:grpSpPr>
        <p:sp>
          <p:nvSpPr>
            <p:cNvPr id="650" name="Google Shape;650;p33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3"/>
          <p:cNvGrpSpPr/>
          <p:nvPr/>
        </p:nvGrpSpPr>
        <p:grpSpPr>
          <a:xfrm>
            <a:off x="4149538" y="2274671"/>
            <a:ext cx="4348591" cy="3881652"/>
            <a:chOff x="857900" y="243075"/>
            <a:chExt cx="5876475" cy="5245475"/>
          </a:xfrm>
        </p:grpSpPr>
        <p:sp>
          <p:nvSpPr>
            <p:cNvPr id="666" name="Google Shape;666;p33"/>
            <p:cNvSpPr/>
            <p:nvPr/>
          </p:nvSpPr>
          <p:spPr>
            <a:xfrm>
              <a:off x="5469175" y="1188625"/>
              <a:ext cx="1265200" cy="701300"/>
            </a:xfrm>
            <a:custGeom>
              <a:avLst/>
              <a:gdLst/>
              <a:ahLst/>
              <a:cxnLst/>
              <a:rect l="l" t="t" r="r" b="b"/>
              <a:pathLst>
                <a:path w="50608" h="28052" extrusionOk="0">
                  <a:moveTo>
                    <a:pt x="37976" y="1"/>
                  </a:moveTo>
                  <a:cubicBezTo>
                    <a:pt x="33475" y="1"/>
                    <a:pt x="28653" y="1224"/>
                    <a:pt x="26209" y="2372"/>
                  </a:cubicBezTo>
                  <a:cubicBezTo>
                    <a:pt x="17570" y="6342"/>
                    <a:pt x="8697" y="10603"/>
                    <a:pt x="2744" y="17957"/>
                  </a:cubicBezTo>
                  <a:cubicBezTo>
                    <a:pt x="1284" y="19708"/>
                    <a:pt x="0" y="21985"/>
                    <a:pt x="584" y="24145"/>
                  </a:cubicBezTo>
                  <a:cubicBezTo>
                    <a:pt x="1353" y="27065"/>
                    <a:pt x="4820" y="28052"/>
                    <a:pt x="7946" y="28052"/>
                  </a:cubicBezTo>
                  <a:cubicBezTo>
                    <a:pt x="8381" y="28052"/>
                    <a:pt x="8809" y="28033"/>
                    <a:pt x="9223" y="27997"/>
                  </a:cubicBezTo>
                  <a:cubicBezTo>
                    <a:pt x="16169" y="27413"/>
                    <a:pt x="22823" y="24903"/>
                    <a:pt x="29244" y="22218"/>
                  </a:cubicBezTo>
                  <a:cubicBezTo>
                    <a:pt x="34614" y="19942"/>
                    <a:pt x="50607" y="12996"/>
                    <a:pt x="47747" y="4766"/>
                  </a:cubicBezTo>
                  <a:cubicBezTo>
                    <a:pt x="46504" y="1180"/>
                    <a:pt x="42395" y="1"/>
                    <a:pt x="3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5469175" y="1126800"/>
              <a:ext cx="1265200" cy="769050"/>
            </a:xfrm>
            <a:custGeom>
              <a:avLst/>
              <a:gdLst/>
              <a:ahLst/>
              <a:cxnLst/>
              <a:rect l="l" t="t" r="r" b="b"/>
              <a:pathLst>
                <a:path w="50608" h="30762" fill="none" extrusionOk="0">
                  <a:moveTo>
                    <a:pt x="29244" y="24691"/>
                  </a:moveTo>
                  <a:cubicBezTo>
                    <a:pt x="22823" y="27376"/>
                    <a:pt x="16169" y="29886"/>
                    <a:pt x="9223" y="30470"/>
                  </a:cubicBezTo>
                  <a:cubicBezTo>
                    <a:pt x="5837" y="30762"/>
                    <a:pt x="1459" y="29945"/>
                    <a:pt x="584" y="26618"/>
                  </a:cubicBezTo>
                  <a:cubicBezTo>
                    <a:pt x="0" y="24458"/>
                    <a:pt x="1284" y="22181"/>
                    <a:pt x="2744" y="20430"/>
                  </a:cubicBezTo>
                  <a:cubicBezTo>
                    <a:pt x="8697" y="13076"/>
                    <a:pt x="17570" y="8815"/>
                    <a:pt x="26209" y="4845"/>
                  </a:cubicBezTo>
                  <a:cubicBezTo>
                    <a:pt x="31053" y="2569"/>
                    <a:pt x="45237" y="1"/>
                    <a:pt x="47747" y="7239"/>
                  </a:cubicBezTo>
                  <a:cubicBezTo>
                    <a:pt x="50607" y="15469"/>
                    <a:pt x="34614" y="22415"/>
                    <a:pt x="29244" y="2469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526075" y="1734000"/>
              <a:ext cx="553100" cy="693400"/>
            </a:xfrm>
            <a:custGeom>
              <a:avLst/>
              <a:gdLst/>
              <a:ahLst/>
              <a:cxnLst/>
              <a:rect l="l" t="t" r="r" b="b"/>
              <a:pathLst>
                <a:path w="22124" h="27736" extrusionOk="0">
                  <a:moveTo>
                    <a:pt x="16140" y="0"/>
                  </a:moveTo>
                  <a:cubicBezTo>
                    <a:pt x="15894" y="0"/>
                    <a:pt x="15648" y="51"/>
                    <a:pt x="15410" y="170"/>
                  </a:cubicBezTo>
                  <a:cubicBezTo>
                    <a:pt x="15119" y="287"/>
                    <a:pt x="14885" y="578"/>
                    <a:pt x="14652" y="812"/>
                  </a:cubicBezTo>
                  <a:cubicBezTo>
                    <a:pt x="12083" y="3614"/>
                    <a:pt x="9165" y="5598"/>
                    <a:pt x="8114" y="9567"/>
                  </a:cubicBezTo>
                  <a:cubicBezTo>
                    <a:pt x="7297" y="12603"/>
                    <a:pt x="6655" y="15988"/>
                    <a:pt x="4262" y="18090"/>
                  </a:cubicBezTo>
                  <a:cubicBezTo>
                    <a:pt x="3211" y="19024"/>
                    <a:pt x="1810" y="19666"/>
                    <a:pt x="1110" y="20891"/>
                  </a:cubicBezTo>
                  <a:cubicBezTo>
                    <a:pt x="1" y="22759"/>
                    <a:pt x="1110" y="25386"/>
                    <a:pt x="2919" y="26553"/>
                  </a:cubicBezTo>
                  <a:cubicBezTo>
                    <a:pt x="4320" y="27473"/>
                    <a:pt x="5984" y="27735"/>
                    <a:pt x="7664" y="27735"/>
                  </a:cubicBezTo>
                  <a:cubicBezTo>
                    <a:pt x="8224" y="27735"/>
                    <a:pt x="8785" y="27706"/>
                    <a:pt x="9340" y="27662"/>
                  </a:cubicBezTo>
                  <a:cubicBezTo>
                    <a:pt x="11208" y="27546"/>
                    <a:pt x="13076" y="27195"/>
                    <a:pt x="14944" y="26670"/>
                  </a:cubicBezTo>
                  <a:cubicBezTo>
                    <a:pt x="18621" y="25619"/>
                    <a:pt x="19730" y="20891"/>
                    <a:pt x="20547" y="17564"/>
                  </a:cubicBezTo>
                  <a:cubicBezTo>
                    <a:pt x="21364" y="14296"/>
                    <a:pt x="22123" y="10968"/>
                    <a:pt x="22065" y="7583"/>
                  </a:cubicBezTo>
                  <a:cubicBezTo>
                    <a:pt x="22006" y="6415"/>
                    <a:pt x="21714" y="5365"/>
                    <a:pt x="21248" y="4373"/>
                  </a:cubicBezTo>
                  <a:cubicBezTo>
                    <a:pt x="20547" y="3030"/>
                    <a:pt x="19438" y="1804"/>
                    <a:pt x="18154" y="870"/>
                  </a:cubicBezTo>
                  <a:cubicBezTo>
                    <a:pt x="17588" y="435"/>
                    <a:pt x="16861" y="0"/>
                    <a:pt x="16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591100" y="896550"/>
              <a:ext cx="1193700" cy="1211525"/>
            </a:xfrm>
            <a:custGeom>
              <a:avLst/>
              <a:gdLst/>
              <a:ahLst/>
              <a:cxnLst/>
              <a:rect l="l" t="t" r="r" b="b"/>
              <a:pathLst>
                <a:path w="47748" h="48461" extrusionOk="0">
                  <a:moveTo>
                    <a:pt x="35599" y="0"/>
                  </a:moveTo>
                  <a:cubicBezTo>
                    <a:pt x="34228" y="0"/>
                    <a:pt x="32830" y="483"/>
                    <a:pt x="31579" y="1039"/>
                  </a:cubicBezTo>
                  <a:cubicBezTo>
                    <a:pt x="27201" y="2848"/>
                    <a:pt x="23057" y="4950"/>
                    <a:pt x="19029" y="7343"/>
                  </a:cubicBezTo>
                  <a:cubicBezTo>
                    <a:pt x="15469" y="9444"/>
                    <a:pt x="12200" y="12129"/>
                    <a:pt x="10332" y="15923"/>
                  </a:cubicBezTo>
                  <a:cubicBezTo>
                    <a:pt x="7764" y="21060"/>
                    <a:pt x="5546" y="26313"/>
                    <a:pt x="3094" y="31508"/>
                  </a:cubicBezTo>
                  <a:cubicBezTo>
                    <a:pt x="1576" y="34777"/>
                    <a:pt x="0" y="39505"/>
                    <a:pt x="3444" y="42190"/>
                  </a:cubicBezTo>
                  <a:cubicBezTo>
                    <a:pt x="9001" y="46484"/>
                    <a:pt x="16132" y="48461"/>
                    <a:pt x="23173" y="48461"/>
                  </a:cubicBezTo>
                  <a:cubicBezTo>
                    <a:pt x="24267" y="48461"/>
                    <a:pt x="25359" y="48413"/>
                    <a:pt x="26442" y="48319"/>
                  </a:cubicBezTo>
                  <a:cubicBezTo>
                    <a:pt x="28894" y="48085"/>
                    <a:pt x="31345" y="47618"/>
                    <a:pt x="33563" y="46568"/>
                  </a:cubicBezTo>
                  <a:cubicBezTo>
                    <a:pt x="36015" y="45400"/>
                    <a:pt x="38058" y="43532"/>
                    <a:pt x="40043" y="41723"/>
                  </a:cubicBezTo>
                  <a:cubicBezTo>
                    <a:pt x="42261" y="39622"/>
                    <a:pt x="44479" y="37462"/>
                    <a:pt x="45763" y="34719"/>
                  </a:cubicBezTo>
                  <a:cubicBezTo>
                    <a:pt x="46463" y="33143"/>
                    <a:pt x="46872" y="31508"/>
                    <a:pt x="47105" y="29815"/>
                  </a:cubicBezTo>
                  <a:cubicBezTo>
                    <a:pt x="47747" y="24796"/>
                    <a:pt x="46580" y="20651"/>
                    <a:pt x="44946" y="15982"/>
                  </a:cubicBezTo>
                  <a:cubicBezTo>
                    <a:pt x="44187" y="13939"/>
                    <a:pt x="44129" y="11545"/>
                    <a:pt x="43486" y="9444"/>
                  </a:cubicBezTo>
                  <a:cubicBezTo>
                    <a:pt x="42844" y="7284"/>
                    <a:pt x="42027" y="5183"/>
                    <a:pt x="40743" y="3315"/>
                  </a:cubicBezTo>
                  <a:cubicBezTo>
                    <a:pt x="39751" y="1856"/>
                    <a:pt x="38408" y="513"/>
                    <a:pt x="36657" y="105"/>
                  </a:cubicBezTo>
                  <a:cubicBezTo>
                    <a:pt x="36308" y="33"/>
                    <a:pt x="35954" y="0"/>
                    <a:pt x="355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984850" y="1166200"/>
              <a:ext cx="4462450" cy="4102475"/>
            </a:xfrm>
            <a:custGeom>
              <a:avLst/>
              <a:gdLst/>
              <a:ahLst/>
              <a:cxnLst/>
              <a:rect l="l" t="t" r="r" b="b"/>
              <a:pathLst>
                <a:path w="178498" h="164099" extrusionOk="0">
                  <a:moveTo>
                    <a:pt x="121362" y="0"/>
                  </a:moveTo>
                  <a:cubicBezTo>
                    <a:pt x="120646" y="0"/>
                    <a:pt x="120039" y="408"/>
                    <a:pt x="119485" y="844"/>
                  </a:cubicBezTo>
                  <a:cubicBezTo>
                    <a:pt x="115283" y="4054"/>
                    <a:pt x="112247" y="8549"/>
                    <a:pt x="109329" y="12985"/>
                  </a:cubicBezTo>
                  <a:cubicBezTo>
                    <a:pt x="107578" y="15611"/>
                    <a:pt x="105885" y="18238"/>
                    <a:pt x="104134" y="20865"/>
                  </a:cubicBezTo>
                  <a:cubicBezTo>
                    <a:pt x="101974" y="24075"/>
                    <a:pt x="99873" y="27285"/>
                    <a:pt x="98589" y="30846"/>
                  </a:cubicBezTo>
                  <a:cubicBezTo>
                    <a:pt x="97421" y="33998"/>
                    <a:pt x="96954" y="37325"/>
                    <a:pt x="95787" y="40419"/>
                  </a:cubicBezTo>
                  <a:cubicBezTo>
                    <a:pt x="93510" y="46723"/>
                    <a:pt x="88724" y="50050"/>
                    <a:pt x="84054" y="54428"/>
                  </a:cubicBezTo>
                  <a:cubicBezTo>
                    <a:pt x="73256" y="64409"/>
                    <a:pt x="61348" y="72873"/>
                    <a:pt x="49090" y="81045"/>
                  </a:cubicBezTo>
                  <a:cubicBezTo>
                    <a:pt x="36424" y="89508"/>
                    <a:pt x="22882" y="97272"/>
                    <a:pt x="13017" y="109121"/>
                  </a:cubicBezTo>
                  <a:cubicBezTo>
                    <a:pt x="8932" y="114082"/>
                    <a:pt x="5546" y="119569"/>
                    <a:pt x="3094" y="125465"/>
                  </a:cubicBezTo>
                  <a:cubicBezTo>
                    <a:pt x="2102" y="127858"/>
                    <a:pt x="468" y="130835"/>
                    <a:pt x="234" y="133403"/>
                  </a:cubicBezTo>
                  <a:cubicBezTo>
                    <a:pt x="1" y="136263"/>
                    <a:pt x="1168" y="139999"/>
                    <a:pt x="2452" y="142450"/>
                  </a:cubicBezTo>
                  <a:cubicBezTo>
                    <a:pt x="3620" y="144668"/>
                    <a:pt x="5371" y="146478"/>
                    <a:pt x="7239" y="148112"/>
                  </a:cubicBezTo>
                  <a:cubicBezTo>
                    <a:pt x="10216" y="150739"/>
                    <a:pt x="13601" y="152899"/>
                    <a:pt x="16987" y="155000"/>
                  </a:cubicBezTo>
                  <a:cubicBezTo>
                    <a:pt x="23291" y="158911"/>
                    <a:pt x="29945" y="162588"/>
                    <a:pt x="37241" y="163756"/>
                  </a:cubicBezTo>
                  <a:cubicBezTo>
                    <a:pt x="38827" y="163982"/>
                    <a:pt x="40441" y="164099"/>
                    <a:pt x="42056" y="164099"/>
                  </a:cubicBezTo>
                  <a:cubicBezTo>
                    <a:pt x="43768" y="164099"/>
                    <a:pt x="45482" y="163968"/>
                    <a:pt x="47164" y="163697"/>
                  </a:cubicBezTo>
                  <a:cubicBezTo>
                    <a:pt x="49266" y="163347"/>
                    <a:pt x="51425" y="162763"/>
                    <a:pt x="53293" y="161713"/>
                  </a:cubicBezTo>
                  <a:cubicBezTo>
                    <a:pt x="55103" y="160662"/>
                    <a:pt x="56620" y="159319"/>
                    <a:pt x="58138" y="157919"/>
                  </a:cubicBezTo>
                  <a:cubicBezTo>
                    <a:pt x="64208" y="152257"/>
                    <a:pt x="69870" y="146069"/>
                    <a:pt x="75065" y="139590"/>
                  </a:cubicBezTo>
                  <a:cubicBezTo>
                    <a:pt x="77342" y="136730"/>
                    <a:pt x="79268" y="133228"/>
                    <a:pt x="82070" y="131010"/>
                  </a:cubicBezTo>
                  <a:cubicBezTo>
                    <a:pt x="84988" y="128617"/>
                    <a:pt x="87790" y="125873"/>
                    <a:pt x="90300" y="122955"/>
                  </a:cubicBezTo>
                  <a:cubicBezTo>
                    <a:pt x="91934" y="121028"/>
                    <a:pt x="93452" y="118869"/>
                    <a:pt x="95086" y="116826"/>
                  </a:cubicBezTo>
                  <a:cubicBezTo>
                    <a:pt x="96896" y="114608"/>
                    <a:pt x="98880" y="112565"/>
                    <a:pt x="100923" y="110697"/>
                  </a:cubicBezTo>
                  <a:lnTo>
                    <a:pt x="100982" y="110697"/>
                  </a:lnTo>
                  <a:cubicBezTo>
                    <a:pt x="106819" y="105327"/>
                    <a:pt x="113648" y="101066"/>
                    <a:pt x="120419" y="96921"/>
                  </a:cubicBezTo>
                  <a:cubicBezTo>
                    <a:pt x="124855" y="94236"/>
                    <a:pt x="130517" y="93361"/>
                    <a:pt x="135537" y="92135"/>
                  </a:cubicBezTo>
                  <a:cubicBezTo>
                    <a:pt x="140674" y="90851"/>
                    <a:pt x="145810" y="89450"/>
                    <a:pt x="150538" y="87057"/>
                  </a:cubicBezTo>
                  <a:cubicBezTo>
                    <a:pt x="158010" y="83263"/>
                    <a:pt x="165715" y="79994"/>
                    <a:pt x="172719" y="75558"/>
                  </a:cubicBezTo>
                  <a:cubicBezTo>
                    <a:pt x="173886" y="74857"/>
                    <a:pt x="175054" y="74099"/>
                    <a:pt x="175929" y="73048"/>
                  </a:cubicBezTo>
                  <a:cubicBezTo>
                    <a:pt x="178498" y="69954"/>
                    <a:pt x="175929" y="62541"/>
                    <a:pt x="175171" y="59389"/>
                  </a:cubicBezTo>
                  <a:cubicBezTo>
                    <a:pt x="174996" y="58689"/>
                    <a:pt x="174704" y="57988"/>
                    <a:pt x="174178" y="57463"/>
                  </a:cubicBezTo>
                  <a:cubicBezTo>
                    <a:pt x="173456" y="56616"/>
                    <a:pt x="172653" y="56269"/>
                    <a:pt x="171822" y="56269"/>
                  </a:cubicBezTo>
                  <a:cubicBezTo>
                    <a:pt x="168757" y="56269"/>
                    <a:pt x="165295" y="60984"/>
                    <a:pt x="163963" y="62775"/>
                  </a:cubicBezTo>
                  <a:cubicBezTo>
                    <a:pt x="162854" y="64292"/>
                    <a:pt x="161512" y="66569"/>
                    <a:pt x="160053" y="67678"/>
                  </a:cubicBezTo>
                  <a:cubicBezTo>
                    <a:pt x="158535" y="68845"/>
                    <a:pt x="155850" y="69020"/>
                    <a:pt x="153982" y="69546"/>
                  </a:cubicBezTo>
                  <a:cubicBezTo>
                    <a:pt x="150252" y="70508"/>
                    <a:pt x="146109" y="72656"/>
                    <a:pt x="142253" y="72656"/>
                  </a:cubicBezTo>
                  <a:cubicBezTo>
                    <a:pt x="140497" y="72656"/>
                    <a:pt x="138801" y="72210"/>
                    <a:pt x="137230" y="71005"/>
                  </a:cubicBezTo>
                  <a:cubicBezTo>
                    <a:pt x="131976" y="66919"/>
                    <a:pt x="129175" y="61491"/>
                    <a:pt x="127657" y="55128"/>
                  </a:cubicBezTo>
                  <a:cubicBezTo>
                    <a:pt x="126606" y="50634"/>
                    <a:pt x="126198" y="45906"/>
                    <a:pt x="124622" y="41586"/>
                  </a:cubicBezTo>
                  <a:cubicBezTo>
                    <a:pt x="123163" y="37559"/>
                    <a:pt x="122404" y="34115"/>
                    <a:pt x="122520" y="29737"/>
                  </a:cubicBezTo>
                  <a:cubicBezTo>
                    <a:pt x="122637" y="24892"/>
                    <a:pt x="123396" y="20164"/>
                    <a:pt x="123805" y="15378"/>
                  </a:cubicBezTo>
                  <a:cubicBezTo>
                    <a:pt x="124096" y="11525"/>
                    <a:pt x="124797" y="5572"/>
                    <a:pt x="123688" y="1894"/>
                  </a:cubicBezTo>
                  <a:cubicBezTo>
                    <a:pt x="123454" y="1252"/>
                    <a:pt x="123046" y="669"/>
                    <a:pt x="122462" y="318"/>
                  </a:cubicBezTo>
                  <a:cubicBezTo>
                    <a:pt x="122067" y="93"/>
                    <a:pt x="121702" y="0"/>
                    <a:pt x="12136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5221100" y="2176025"/>
              <a:ext cx="531200" cy="669450"/>
            </a:xfrm>
            <a:custGeom>
              <a:avLst/>
              <a:gdLst/>
              <a:ahLst/>
              <a:cxnLst/>
              <a:rect l="l" t="t" r="r" b="b"/>
              <a:pathLst>
                <a:path w="21248" h="26778" extrusionOk="0">
                  <a:moveTo>
                    <a:pt x="13678" y="1"/>
                  </a:moveTo>
                  <a:cubicBezTo>
                    <a:pt x="13255" y="1"/>
                    <a:pt x="12820" y="74"/>
                    <a:pt x="12375" y="233"/>
                  </a:cubicBezTo>
                  <a:cubicBezTo>
                    <a:pt x="7880" y="1809"/>
                    <a:pt x="5487" y="7238"/>
                    <a:pt x="3853" y="11265"/>
                  </a:cubicBezTo>
                  <a:cubicBezTo>
                    <a:pt x="2977" y="13542"/>
                    <a:pt x="2043" y="15818"/>
                    <a:pt x="1109" y="18095"/>
                  </a:cubicBezTo>
                  <a:cubicBezTo>
                    <a:pt x="526" y="19496"/>
                    <a:pt x="0" y="20955"/>
                    <a:pt x="292" y="22356"/>
                  </a:cubicBezTo>
                  <a:cubicBezTo>
                    <a:pt x="759" y="24632"/>
                    <a:pt x="3211" y="25858"/>
                    <a:pt x="5429" y="26383"/>
                  </a:cubicBezTo>
                  <a:cubicBezTo>
                    <a:pt x="6654" y="26646"/>
                    <a:pt x="7897" y="26777"/>
                    <a:pt x="9137" y="26777"/>
                  </a:cubicBezTo>
                  <a:cubicBezTo>
                    <a:pt x="11204" y="26777"/>
                    <a:pt x="13265" y="26413"/>
                    <a:pt x="15235" y="25683"/>
                  </a:cubicBezTo>
                  <a:cubicBezTo>
                    <a:pt x="16461" y="25216"/>
                    <a:pt x="17686" y="24574"/>
                    <a:pt x="18504" y="23523"/>
                  </a:cubicBezTo>
                  <a:cubicBezTo>
                    <a:pt x="19554" y="22239"/>
                    <a:pt x="19788" y="20546"/>
                    <a:pt x="20021" y="18970"/>
                  </a:cubicBezTo>
                  <a:cubicBezTo>
                    <a:pt x="20663" y="15060"/>
                    <a:pt x="21247" y="11032"/>
                    <a:pt x="20255" y="7238"/>
                  </a:cubicBezTo>
                  <a:cubicBezTo>
                    <a:pt x="19531" y="4445"/>
                    <a:pt x="16973" y="1"/>
                    <a:pt x="1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281725" y="280250"/>
              <a:ext cx="3376775" cy="3079700"/>
            </a:xfrm>
            <a:custGeom>
              <a:avLst/>
              <a:gdLst/>
              <a:ahLst/>
              <a:cxnLst/>
              <a:rect l="l" t="t" r="r" b="b"/>
              <a:pathLst>
                <a:path w="135071" h="123188" extrusionOk="0">
                  <a:moveTo>
                    <a:pt x="88950" y="1"/>
                  </a:moveTo>
                  <a:cubicBezTo>
                    <a:pt x="86289" y="1"/>
                    <a:pt x="83637" y="1001"/>
                    <a:pt x="81778" y="2926"/>
                  </a:cubicBezTo>
                  <a:lnTo>
                    <a:pt x="3270" y="85112"/>
                  </a:lnTo>
                  <a:cubicBezTo>
                    <a:pt x="1" y="88497"/>
                    <a:pt x="526" y="93459"/>
                    <a:pt x="4437" y="96202"/>
                  </a:cubicBezTo>
                  <a:lnTo>
                    <a:pt x="40452" y="121477"/>
                  </a:lnTo>
                  <a:cubicBezTo>
                    <a:pt x="42101" y="122626"/>
                    <a:pt x="44104" y="123187"/>
                    <a:pt x="46107" y="123187"/>
                  </a:cubicBezTo>
                  <a:cubicBezTo>
                    <a:pt x="48782" y="123187"/>
                    <a:pt x="51457" y="122187"/>
                    <a:pt x="53293" y="120251"/>
                  </a:cubicBezTo>
                  <a:lnTo>
                    <a:pt x="131860" y="38065"/>
                  </a:lnTo>
                  <a:cubicBezTo>
                    <a:pt x="135070" y="34680"/>
                    <a:pt x="134545" y="29718"/>
                    <a:pt x="130692" y="27033"/>
                  </a:cubicBezTo>
                  <a:lnTo>
                    <a:pt x="94678" y="1759"/>
                  </a:lnTo>
                  <a:cubicBezTo>
                    <a:pt x="92991" y="576"/>
                    <a:pt x="90968" y="1"/>
                    <a:pt x="889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306550" y="251525"/>
              <a:ext cx="3278975" cy="3016625"/>
            </a:xfrm>
            <a:custGeom>
              <a:avLst/>
              <a:gdLst/>
              <a:ahLst/>
              <a:cxnLst/>
              <a:rect l="l" t="t" r="r" b="b"/>
              <a:pathLst>
                <a:path w="131159" h="120665" extrusionOk="0">
                  <a:moveTo>
                    <a:pt x="86845" y="0"/>
                  </a:moveTo>
                  <a:cubicBezTo>
                    <a:pt x="85310" y="0"/>
                    <a:pt x="83774" y="586"/>
                    <a:pt x="82711" y="1682"/>
                  </a:cubicBezTo>
                  <a:lnTo>
                    <a:pt x="1868" y="86261"/>
                  </a:lnTo>
                  <a:cubicBezTo>
                    <a:pt x="0" y="88245"/>
                    <a:pt x="292" y="91106"/>
                    <a:pt x="2568" y="92682"/>
                  </a:cubicBezTo>
                  <a:lnTo>
                    <a:pt x="41035" y="119649"/>
                  </a:lnTo>
                  <a:cubicBezTo>
                    <a:pt x="41996" y="120332"/>
                    <a:pt x="43167" y="120664"/>
                    <a:pt x="44336" y="120664"/>
                  </a:cubicBezTo>
                  <a:cubicBezTo>
                    <a:pt x="45864" y="120664"/>
                    <a:pt x="47390" y="120098"/>
                    <a:pt x="48448" y="119007"/>
                  </a:cubicBezTo>
                  <a:lnTo>
                    <a:pt x="129291" y="34428"/>
                  </a:lnTo>
                  <a:cubicBezTo>
                    <a:pt x="131159" y="32443"/>
                    <a:pt x="130867" y="29583"/>
                    <a:pt x="128590" y="28007"/>
                  </a:cubicBezTo>
                  <a:lnTo>
                    <a:pt x="90124" y="1040"/>
                  </a:lnTo>
                  <a:cubicBezTo>
                    <a:pt x="89168" y="336"/>
                    <a:pt x="88007" y="0"/>
                    <a:pt x="868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869000" y="621700"/>
              <a:ext cx="198500" cy="141975"/>
            </a:xfrm>
            <a:custGeom>
              <a:avLst/>
              <a:gdLst/>
              <a:ahLst/>
              <a:cxnLst/>
              <a:rect l="l" t="t" r="r" b="b"/>
              <a:pathLst>
                <a:path w="7940" h="5679" extrusionOk="0">
                  <a:moveTo>
                    <a:pt x="707" y="0"/>
                  </a:moveTo>
                  <a:cubicBezTo>
                    <a:pt x="535" y="0"/>
                    <a:pt x="359" y="58"/>
                    <a:pt x="234" y="184"/>
                  </a:cubicBezTo>
                  <a:cubicBezTo>
                    <a:pt x="1" y="417"/>
                    <a:pt x="59" y="767"/>
                    <a:pt x="293" y="1001"/>
                  </a:cubicBezTo>
                  <a:lnTo>
                    <a:pt x="6830" y="5554"/>
                  </a:lnTo>
                  <a:cubicBezTo>
                    <a:pt x="6966" y="5635"/>
                    <a:pt x="7126" y="5678"/>
                    <a:pt x="7277" y="5678"/>
                  </a:cubicBezTo>
                  <a:cubicBezTo>
                    <a:pt x="7451" y="5678"/>
                    <a:pt x="7612" y="5620"/>
                    <a:pt x="7706" y="5495"/>
                  </a:cubicBezTo>
                  <a:cubicBezTo>
                    <a:pt x="7939" y="5262"/>
                    <a:pt x="7939" y="4912"/>
                    <a:pt x="7647" y="4736"/>
                  </a:cubicBezTo>
                  <a:lnTo>
                    <a:pt x="1110" y="125"/>
                  </a:lnTo>
                  <a:cubicBezTo>
                    <a:pt x="1001" y="44"/>
                    <a:pt x="855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5769775" y="552525"/>
              <a:ext cx="36500" cy="27275"/>
            </a:xfrm>
            <a:custGeom>
              <a:avLst/>
              <a:gdLst/>
              <a:ahLst/>
              <a:cxnLst/>
              <a:rect l="l" t="t" r="r" b="b"/>
              <a:pathLst>
                <a:path w="1460" h="1091" extrusionOk="0">
                  <a:moveTo>
                    <a:pt x="741" y="0"/>
                  </a:moveTo>
                  <a:cubicBezTo>
                    <a:pt x="551" y="0"/>
                    <a:pt x="365" y="76"/>
                    <a:pt x="234" y="207"/>
                  </a:cubicBezTo>
                  <a:cubicBezTo>
                    <a:pt x="1" y="441"/>
                    <a:pt x="59" y="791"/>
                    <a:pt x="351" y="966"/>
                  </a:cubicBezTo>
                  <a:cubicBezTo>
                    <a:pt x="459" y="1047"/>
                    <a:pt x="605" y="1091"/>
                    <a:pt x="754" y="1091"/>
                  </a:cubicBezTo>
                  <a:cubicBezTo>
                    <a:pt x="926" y="1091"/>
                    <a:pt x="1101" y="1033"/>
                    <a:pt x="1226" y="908"/>
                  </a:cubicBezTo>
                  <a:cubicBezTo>
                    <a:pt x="1460" y="674"/>
                    <a:pt x="1401" y="324"/>
                    <a:pt x="1168" y="149"/>
                  </a:cubicBezTo>
                  <a:cubicBezTo>
                    <a:pt x="1040" y="46"/>
                    <a:pt x="890" y="0"/>
                    <a:pt x="741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5730375" y="1920850"/>
              <a:ext cx="150325" cy="136775"/>
            </a:xfrm>
            <a:custGeom>
              <a:avLst/>
              <a:gdLst/>
              <a:ahLst/>
              <a:cxnLst/>
              <a:rect l="l" t="t" r="r" b="b"/>
              <a:pathLst>
                <a:path w="6013" h="5471" extrusionOk="0">
                  <a:moveTo>
                    <a:pt x="4608" y="0"/>
                  </a:moveTo>
                  <a:cubicBezTo>
                    <a:pt x="4248" y="0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37"/>
                    <a:pt x="584" y="5246"/>
                  </a:cubicBezTo>
                  <a:cubicBezTo>
                    <a:pt x="809" y="5396"/>
                    <a:pt x="1088" y="5471"/>
                    <a:pt x="1365" y="5471"/>
                  </a:cubicBezTo>
                  <a:cubicBezTo>
                    <a:pt x="1735" y="5471"/>
                    <a:pt x="2102" y="5337"/>
                    <a:pt x="2335" y="5070"/>
                  </a:cubicBezTo>
                  <a:lnTo>
                    <a:pt x="5546" y="1743"/>
                  </a:lnTo>
                  <a:cubicBezTo>
                    <a:pt x="6013" y="1276"/>
                    <a:pt x="5896" y="634"/>
                    <a:pt x="5371" y="226"/>
                  </a:cubicBezTo>
                  <a:cubicBezTo>
                    <a:pt x="5145" y="76"/>
                    <a:pt x="4877" y="0"/>
                    <a:pt x="4608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106875" y="135612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3" y="134"/>
                    <a:pt x="10157" y="400"/>
                  </a:cubicBezTo>
                  <a:lnTo>
                    <a:pt x="467" y="10557"/>
                  </a:lnTo>
                  <a:cubicBezTo>
                    <a:pt x="0" y="11024"/>
                    <a:pt x="117" y="11666"/>
                    <a:pt x="642" y="12074"/>
                  </a:cubicBezTo>
                  <a:cubicBezTo>
                    <a:pt x="867" y="12225"/>
                    <a:pt x="1135" y="12300"/>
                    <a:pt x="1405" y="12300"/>
                  </a:cubicBezTo>
                  <a:cubicBezTo>
                    <a:pt x="1764" y="12300"/>
                    <a:pt x="2126" y="12166"/>
                    <a:pt x="2393" y="11899"/>
                  </a:cubicBezTo>
                  <a:lnTo>
                    <a:pt x="12083" y="1743"/>
                  </a:lnTo>
                  <a:cubicBezTo>
                    <a:pt x="12491" y="1276"/>
                    <a:pt x="12433" y="575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120000" y="136487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4" y="134"/>
                    <a:pt x="10157" y="401"/>
                  </a:cubicBezTo>
                  <a:lnTo>
                    <a:pt x="467" y="10557"/>
                  </a:lnTo>
                  <a:cubicBezTo>
                    <a:pt x="0" y="11024"/>
                    <a:pt x="59" y="11724"/>
                    <a:pt x="643" y="12075"/>
                  </a:cubicBezTo>
                  <a:cubicBezTo>
                    <a:pt x="843" y="12225"/>
                    <a:pt x="1107" y="12300"/>
                    <a:pt x="1376" y="12300"/>
                  </a:cubicBezTo>
                  <a:cubicBezTo>
                    <a:pt x="1735" y="12300"/>
                    <a:pt x="2102" y="12166"/>
                    <a:pt x="2335" y="11900"/>
                  </a:cubicBezTo>
                  <a:lnTo>
                    <a:pt x="12083" y="1743"/>
                  </a:lnTo>
                  <a:cubicBezTo>
                    <a:pt x="12492" y="1276"/>
                    <a:pt x="12433" y="634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5743500" y="1929600"/>
              <a:ext cx="148875" cy="136775"/>
            </a:xfrm>
            <a:custGeom>
              <a:avLst/>
              <a:gdLst/>
              <a:ahLst/>
              <a:cxnLst/>
              <a:rect l="l" t="t" r="r" b="b"/>
              <a:pathLst>
                <a:path w="5955" h="5471" extrusionOk="0">
                  <a:moveTo>
                    <a:pt x="4608" y="1"/>
                  </a:moveTo>
                  <a:cubicBezTo>
                    <a:pt x="4249" y="1"/>
                    <a:pt x="3887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96"/>
                    <a:pt x="585" y="5246"/>
                  </a:cubicBezTo>
                  <a:cubicBezTo>
                    <a:pt x="810" y="5396"/>
                    <a:pt x="1088" y="5471"/>
                    <a:pt x="1366" y="5471"/>
                  </a:cubicBezTo>
                  <a:cubicBezTo>
                    <a:pt x="1735" y="5471"/>
                    <a:pt x="2102" y="5337"/>
                    <a:pt x="2336" y="5071"/>
                  </a:cubicBezTo>
                  <a:lnTo>
                    <a:pt x="5546" y="1743"/>
                  </a:lnTo>
                  <a:cubicBezTo>
                    <a:pt x="5955" y="1277"/>
                    <a:pt x="5896" y="634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5588825" y="2068225"/>
              <a:ext cx="150325" cy="136800"/>
            </a:xfrm>
            <a:custGeom>
              <a:avLst/>
              <a:gdLst/>
              <a:ahLst/>
              <a:cxnLst/>
              <a:rect l="l" t="t" r="r" b="b"/>
              <a:pathLst>
                <a:path w="6013" h="5472" extrusionOk="0">
                  <a:moveTo>
                    <a:pt x="4608" y="1"/>
                  </a:moveTo>
                  <a:cubicBezTo>
                    <a:pt x="4249" y="1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117" y="4896"/>
                    <a:pt x="643" y="5246"/>
                  </a:cubicBezTo>
                  <a:cubicBezTo>
                    <a:pt x="868" y="5396"/>
                    <a:pt x="1136" y="5471"/>
                    <a:pt x="1405" y="5471"/>
                  </a:cubicBezTo>
                  <a:cubicBezTo>
                    <a:pt x="1765" y="5471"/>
                    <a:pt x="2127" y="5338"/>
                    <a:pt x="2394" y="5071"/>
                  </a:cubicBezTo>
                  <a:lnTo>
                    <a:pt x="5546" y="1744"/>
                  </a:lnTo>
                  <a:cubicBezTo>
                    <a:pt x="6013" y="1277"/>
                    <a:pt x="5896" y="635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601950" y="2077725"/>
              <a:ext cx="150350" cy="136650"/>
            </a:xfrm>
            <a:custGeom>
              <a:avLst/>
              <a:gdLst/>
              <a:ahLst/>
              <a:cxnLst/>
              <a:rect l="l" t="t" r="r" b="b"/>
              <a:pathLst>
                <a:path w="6014" h="5466" extrusionOk="0">
                  <a:moveTo>
                    <a:pt x="4630" y="0"/>
                  </a:moveTo>
                  <a:cubicBezTo>
                    <a:pt x="4266" y="0"/>
                    <a:pt x="3886" y="138"/>
                    <a:pt x="3620" y="371"/>
                  </a:cubicBezTo>
                  <a:lnTo>
                    <a:pt x="468" y="3757"/>
                  </a:lnTo>
                  <a:cubicBezTo>
                    <a:pt x="1" y="4165"/>
                    <a:pt x="118" y="4866"/>
                    <a:pt x="643" y="5216"/>
                  </a:cubicBezTo>
                  <a:cubicBezTo>
                    <a:pt x="863" y="5387"/>
                    <a:pt x="1123" y="5466"/>
                    <a:pt x="1386" y="5466"/>
                  </a:cubicBezTo>
                  <a:cubicBezTo>
                    <a:pt x="1752" y="5466"/>
                    <a:pt x="2122" y="5313"/>
                    <a:pt x="2394" y="5041"/>
                  </a:cubicBezTo>
                  <a:lnTo>
                    <a:pt x="5546" y="1714"/>
                  </a:lnTo>
                  <a:cubicBezTo>
                    <a:pt x="6013" y="1305"/>
                    <a:pt x="5955" y="605"/>
                    <a:pt x="5371" y="255"/>
                  </a:cubicBezTo>
                  <a:cubicBezTo>
                    <a:pt x="5170" y="79"/>
                    <a:pt x="4905" y="0"/>
                    <a:pt x="4630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389725" y="350475"/>
              <a:ext cx="3093650" cy="2835375"/>
            </a:xfrm>
            <a:custGeom>
              <a:avLst/>
              <a:gdLst/>
              <a:ahLst/>
              <a:cxnLst/>
              <a:rect l="l" t="t" r="r" b="b"/>
              <a:pathLst>
                <a:path w="123746" h="113415" extrusionOk="0">
                  <a:moveTo>
                    <a:pt x="77108" y="1"/>
                  </a:moveTo>
                  <a:lnTo>
                    <a:pt x="0" y="80727"/>
                  </a:lnTo>
                  <a:lnTo>
                    <a:pt x="46580" y="113414"/>
                  </a:lnTo>
                  <a:lnTo>
                    <a:pt x="123746" y="32688"/>
                  </a:lnTo>
                  <a:lnTo>
                    <a:pt x="77108" y="1"/>
                  </a:ln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291950" y="243075"/>
              <a:ext cx="3308175" cy="3034125"/>
            </a:xfrm>
            <a:custGeom>
              <a:avLst/>
              <a:gdLst/>
              <a:ahLst/>
              <a:cxnLst/>
              <a:rect l="l" t="t" r="r" b="b"/>
              <a:pathLst>
                <a:path w="132327" h="121365" extrusionOk="0">
                  <a:moveTo>
                    <a:pt x="87525" y="1243"/>
                  </a:moveTo>
                  <a:cubicBezTo>
                    <a:pt x="88698" y="1243"/>
                    <a:pt x="89870" y="1575"/>
                    <a:pt x="90825" y="2254"/>
                  </a:cubicBezTo>
                  <a:lnTo>
                    <a:pt x="128182" y="28404"/>
                  </a:lnTo>
                  <a:cubicBezTo>
                    <a:pt x="130400" y="29980"/>
                    <a:pt x="130692" y="32898"/>
                    <a:pt x="128824" y="34824"/>
                  </a:cubicBezTo>
                  <a:lnTo>
                    <a:pt x="48973" y="118411"/>
                  </a:lnTo>
                  <a:cubicBezTo>
                    <a:pt x="47910" y="119541"/>
                    <a:pt x="46373" y="120122"/>
                    <a:pt x="44826" y="120122"/>
                  </a:cubicBezTo>
                  <a:cubicBezTo>
                    <a:pt x="43657" y="120122"/>
                    <a:pt x="42482" y="119790"/>
                    <a:pt x="41502" y="119111"/>
                  </a:cubicBezTo>
                  <a:lnTo>
                    <a:pt x="4203" y="92903"/>
                  </a:lnTo>
                  <a:cubicBezTo>
                    <a:pt x="1927" y="91327"/>
                    <a:pt x="1635" y="88467"/>
                    <a:pt x="3503" y="86541"/>
                  </a:cubicBezTo>
                  <a:lnTo>
                    <a:pt x="83354" y="2954"/>
                  </a:lnTo>
                  <a:cubicBezTo>
                    <a:pt x="84417" y="1824"/>
                    <a:pt x="85973" y="1243"/>
                    <a:pt x="87525" y="1243"/>
                  </a:cubicBezTo>
                  <a:close/>
                  <a:moveTo>
                    <a:pt x="87572" y="1"/>
                  </a:moveTo>
                  <a:cubicBezTo>
                    <a:pt x="85593" y="1"/>
                    <a:pt x="83613" y="735"/>
                    <a:pt x="82244" y="2137"/>
                  </a:cubicBezTo>
                  <a:lnTo>
                    <a:pt x="2394" y="85723"/>
                  </a:lnTo>
                  <a:cubicBezTo>
                    <a:pt x="0" y="88233"/>
                    <a:pt x="409" y="91911"/>
                    <a:pt x="3269" y="93895"/>
                  </a:cubicBezTo>
                  <a:lnTo>
                    <a:pt x="40568" y="120104"/>
                  </a:lnTo>
                  <a:cubicBezTo>
                    <a:pt x="41792" y="120953"/>
                    <a:pt x="43273" y="121364"/>
                    <a:pt x="44754" y="121364"/>
                  </a:cubicBezTo>
                  <a:cubicBezTo>
                    <a:pt x="46734" y="121364"/>
                    <a:pt x="48714" y="120630"/>
                    <a:pt x="50082" y="119228"/>
                  </a:cubicBezTo>
                  <a:lnTo>
                    <a:pt x="129933" y="35641"/>
                  </a:lnTo>
                  <a:cubicBezTo>
                    <a:pt x="132326" y="33132"/>
                    <a:pt x="131976" y="29454"/>
                    <a:pt x="129116" y="27470"/>
                  </a:cubicBezTo>
                  <a:lnTo>
                    <a:pt x="91759" y="1261"/>
                  </a:lnTo>
                  <a:cubicBezTo>
                    <a:pt x="90535" y="412"/>
                    <a:pt x="89054" y="1"/>
                    <a:pt x="8757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312375" y="259425"/>
              <a:ext cx="3264400" cy="3004325"/>
            </a:xfrm>
            <a:custGeom>
              <a:avLst/>
              <a:gdLst/>
              <a:ahLst/>
              <a:cxnLst/>
              <a:rect l="l" t="t" r="r" b="b"/>
              <a:pathLst>
                <a:path w="130576" h="120173" extrusionOk="0">
                  <a:moveTo>
                    <a:pt x="86794" y="490"/>
                  </a:moveTo>
                  <a:cubicBezTo>
                    <a:pt x="87930" y="490"/>
                    <a:pt x="89064" y="812"/>
                    <a:pt x="90008" y="1483"/>
                  </a:cubicBezTo>
                  <a:lnTo>
                    <a:pt x="127482" y="27808"/>
                  </a:lnTo>
                  <a:cubicBezTo>
                    <a:pt x="129700" y="29326"/>
                    <a:pt x="129992" y="32186"/>
                    <a:pt x="128124" y="34112"/>
                  </a:cubicBezTo>
                  <a:lnTo>
                    <a:pt x="47923" y="118049"/>
                  </a:lnTo>
                  <a:cubicBezTo>
                    <a:pt x="46898" y="119140"/>
                    <a:pt x="45386" y="119706"/>
                    <a:pt x="43865" y="119706"/>
                  </a:cubicBezTo>
                  <a:cubicBezTo>
                    <a:pt x="42700" y="119706"/>
                    <a:pt x="41530" y="119374"/>
                    <a:pt x="40568" y="118691"/>
                  </a:cubicBezTo>
                  <a:lnTo>
                    <a:pt x="3094" y="92424"/>
                  </a:lnTo>
                  <a:cubicBezTo>
                    <a:pt x="876" y="90848"/>
                    <a:pt x="584" y="88046"/>
                    <a:pt x="2452" y="86120"/>
                  </a:cubicBezTo>
                  <a:lnTo>
                    <a:pt x="82653" y="2183"/>
                  </a:lnTo>
                  <a:cubicBezTo>
                    <a:pt x="83726" y="1077"/>
                    <a:pt x="85261" y="490"/>
                    <a:pt x="86794" y="490"/>
                  </a:cubicBezTo>
                  <a:close/>
                  <a:moveTo>
                    <a:pt x="86790" y="1"/>
                  </a:moveTo>
                  <a:cubicBezTo>
                    <a:pt x="85101" y="1"/>
                    <a:pt x="83415" y="630"/>
                    <a:pt x="82245" y="1833"/>
                  </a:cubicBezTo>
                  <a:lnTo>
                    <a:pt x="2044" y="85828"/>
                  </a:lnTo>
                  <a:cubicBezTo>
                    <a:pt x="1" y="87929"/>
                    <a:pt x="293" y="91081"/>
                    <a:pt x="2744" y="92774"/>
                  </a:cubicBezTo>
                  <a:lnTo>
                    <a:pt x="40218" y="119099"/>
                  </a:lnTo>
                  <a:cubicBezTo>
                    <a:pt x="41266" y="119823"/>
                    <a:pt x="42526" y="120173"/>
                    <a:pt x="43786" y="120173"/>
                  </a:cubicBezTo>
                  <a:cubicBezTo>
                    <a:pt x="45475" y="120173"/>
                    <a:pt x="47161" y="119544"/>
                    <a:pt x="48331" y="118341"/>
                  </a:cubicBezTo>
                  <a:lnTo>
                    <a:pt x="128532" y="34345"/>
                  </a:lnTo>
                  <a:cubicBezTo>
                    <a:pt x="130575" y="32244"/>
                    <a:pt x="130225" y="29150"/>
                    <a:pt x="127832" y="27399"/>
                  </a:cubicBezTo>
                  <a:lnTo>
                    <a:pt x="90358" y="1074"/>
                  </a:lnTo>
                  <a:cubicBezTo>
                    <a:pt x="89311" y="351"/>
                    <a:pt x="88050" y="1"/>
                    <a:pt x="8679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5686600" y="125102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74" y="0"/>
                  </a:moveTo>
                  <a:cubicBezTo>
                    <a:pt x="6655" y="0"/>
                    <a:pt x="4397" y="824"/>
                    <a:pt x="2802" y="2386"/>
                  </a:cubicBezTo>
                  <a:cubicBezTo>
                    <a:pt x="0" y="5130"/>
                    <a:pt x="292" y="9157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0"/>
                    <a:pt x="13542" y="1452"/>
                  </a:cubicBezTo>
                  <a:cubicBezTo>
                    <a:pt x="12210" y="472"/>
                    <a:pt x="10553" y="0"/>
                    <a:pt x="8874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4678250" y="1055025"/>
              <a:ext cx="423200" cy="321625"/>
            </a:xfrm>
            <a:custGeom>
              <a:avLst/>
              <a:gdLst/>
              <a:ahLst/>
              <a:cxnLst/>
              <a:rect l="l" t="t" r="r" b="b"/>
              <a:pathLst>
                <a:path w="16928" h="12865" extrusionOk="0">
                  <a:moveTo>
                    <a:pt x="8809" y="0"/>
                  </a:moveTo>
                  <a:cubicBezTo>
                    <a:pt x="6608" y="0"/>
                    <a:pt x="4388" y="819"/>
                    <a:pt x="2802" y="2405"/>
                  </a:cubicBezTo>
                  <a:cubicBezTo>
                    <a:pt x="0" y="5148"/>
                    <a:pt x="292" y="9176"/>
                    <a:pt x="3386" y="11394"/>
                  </a:cubicBezTo>
                  <a:cubicBezTo>
                    <a:pt x="4754" y="12382"/>
                    <a:pt x="6442" y="12864"/>
                    <a:pt x="8138" y="12864"/>
                  </a:cubicBezTo>
                  <a:cubicBezTo>
                    <a:pt x="10349" y="12864"/>
                    <a:pt x="12574" y="12045"/>
                    <a:pt x="14126" y="10460"/>
                  </a:cubicBezTo>
                  <a:cubicBezTo>
                    <a:pt x="16928" y="7716"/>
                    <a:pt x="16694" y="3689"/>
                    <a:pt x="13542" y="1471"/>
                  </a:cubicBezTo>
                  <a:cubicBezTo>
                    <a:pt x="12174" y="482"/>
                    <a:pt x="10497" y="0"/>
                    <a:pt x="8809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4986150" y="751225"/>
              <a:ext cx="423225" cy="322150"/>
            </a:xfrm>
            <a:custGeom>
              <a:avLst/>
              <a:gdLst/>
              <a:ahLst/>
              <a:cxnLst/>
              <a:rect l="l" t="t" r="r" b="b"/>
              <a:pathLst>
                <a:path w="16929" h="12886" extrusionOk="0">
                  <a:moveTo>
                    <a:pt x="8852" y="0"/>
                  </a:moveTo>
                  <a:cubicBezTo>
                    <a:pt x="6638" y="0"/>
                    <a:pt x="4398" y="820"/>
                    <a:pt x="2802" y="2416"/>
                  </a:cubicBezTo>
                  <a:cubicBezTo>
                    <a:pt x="1" y="5159"/>
                    <a:pt x="234" y="9187"/>
                    <a:pt x="3386" y="11463"/>
                  </a:cubicBezTo>
                  <a:cubicBezTo>
                    <a:pt x="4743" y="12418"/>
                    <a:pt x="6403" y="12886"/>
                    <a:pt x="8076" y="12886"/>
                  </a:cubicBezTo>
                  <a:cubicBezTo>
                    <a:pt x="10291" y="12886"/>
                    <a:pt x="12531" y="12066"/>
                    <a:pt x="14126" y="10471"/>
                  </a:cubicBezTo>
                  <a:cubicBezTo>
                    <a:pt x="16928" y="7727"/>
                    <a:pt x="16695" y="3700"/>
                    <a:pt x="13543" y="1423"/>
                  </a:cubicBezTo>
                  <a:cubicBezTo>
                    <a:pt x="12186" y="469"/>
                    <a:pt x="10526" y="0"/>
                    <a:pt x="8852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5381600" y="1547925"/>
              <a:ext cx="427600" cy="327375"/>
            </a:xfrm>
            <a:custGeom>
              <a:avLst/>
              <a:gdLst/>
              <a:ahLst/>
              <a:cxnLst/>
              <a:rect l="l" t="t" r="r" b="b"/>
              <a:pathLst>
                <a:path w="17104" h="13095" extrusionOk="0">
                  <a:moveTo>
                    <a:pt x="9088" y="1"/>
                  </a:moveTo>
                  <a:cubicBezTo>
                    <a:pt x="6822" y="1"/>
                    <a:pt x="4511" y="860"/>
                    <a:pt x="2861" y="2476"/>
                  </a:cubicBezTo>
                  <a:cubicBezTo>
                    <a:pt x="1" y="5336"/>
                    <a:pt x="176" y="9422"/>
                    <a:pt x="3328" y="11699"/>
                  </a:cubicBezTo>
                  <a:cubicBezTo>
                    <a:pt x="4661" y="12636"/>
                    <a:pt x="6296" y="13094"/>
                    <a:pt x="7960" y="13094"/>
                  </a:cubicBezTo>
                  <a:cubicBezTo>
                    <a:pt x="10232" y="13094"/>
                    <a:pt x="12559" y="12241"/>
                    <a:pt x="14243" y="10590"/>
                  </a:cubicBezTo>
                  <a:cubicBezTo>
                    <a:pt x="17104" y="7730"/>
                    <a:pt x="16870" y="3644"/>
                    <a:pt x="13718" y="1426"/>
                  </a:cubicBezTo>
                  <a:cubicBezTo>
                    <a:pt x="12385" y="463"/>
                    <a:pt x="10748" y="1"/>
                    <a:pt x="908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330550" y="997100"/>
              <a:ext cx="424650" cy="321550"/>
            </a:xfrm>
            <a:custGeom>
              <a:avLst/>
              <a:gdLst/>
              <a:ahLst/>
              <a:cxnLst/>
              <a:rect l="l" t="t" r="r" b="b"/>
              <a:pathLst>
                <a:path w="16986" h="12862" extrusionOk="0">
                  <a:moveTo>
                    <a:pt x="8849" y="1"/>
                  </a:moveTo>
                  <a:cubicBezTo>
                    <a:pt x="6635" y="1"/>
                    <a:pt x="4397" y="825"/>
                    <a:pt x="2802" y="2387"/>
                  </a:cubicBezTo>
                  <a:cubicBezTo>
                    <a:pt x="0" y="5130"/>
                    <a:pt x="292" y="9216"/>
                    <a:pt x="3386" y="11434"/>
                  </a:cubicBezTo>
                  <a:cubicBezTo>
                    <a:pt x="4749" y="12394"/>
                    <a:pt x="6430" y="12862"/>
                    <a:pt x="8124" y="12862"/>
                  </a:cubicBezTo>
                  <a:cubicBezTo>
                    <a:pt x="10347" y="12862"/>
                    <a:pt x="12594" y="12057"/>
                    <a:pt x="14184" y="10500"/>
                  </a:cubicBezTo>
                  <a:cubicBezTo>
                    <a:pt x="16986" y="7699"/>
                    <a:pt x="16694" y="3671"/>
                    <a:pt x="13542" y="1453"/>
                  </a:cubicBezTo>
                  <a:cubicBezTo>
                    <a:pt x="12184" y="472"/>
                    <a:pt x="10524" y="1"/>
                    <a:pt x="8849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22625" y="130062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2" y="12389"/>
                    <a:pt x="6461" y="12857"/>
                    <a:pt x="8135" y="12857"/>
                  </a:cubicBezTo>
                  <a:cubicBezTo>
                    <a:pt x="10350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062025" y="187557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776" y="12389"/>
                    <a:pt x="6433" y="12857"/>
                    <a:pt x="8111" y="12857"/>
                  </a:cubicBezTo>
                  <a:cubicBezTo>
                    <a:pt x="10331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4053675" y="1679325"/>
              <a:ext cx="423225" cy="321425"/>
            </a:xfrm>
            <a:custGeom>
              <a:avLst/>
              <a:gdLst/>
              <a:ahLst/>
              <a:cxnLst/>
              <a:rect l="l" t="t" r="r" b="b"/>
              <a:pathLst>
                <a:path w="16929" h="12857" extrusionOk="0">
                  <a:moveTo>
                    <a:pt x="8853" y="0"/>
                  </a:moveTo>
                  <a:cubicBezTo>
                    <a:pt x="6638" y="0"/>
                    <a:pt x="4398" y="819"/>
                    <a:pt x="2803" y="2415"/>
                  </a:cubicBezTo>
                  <a:cubicBezTo>
                    <a:pt x="1" y="5159"/>
                    <a:pt x="293" y="9186"/>
                    <a:pt x="3445" y="11404"/>
                  </a:cubicBezTo>
                  <a:cubicBezTo>
                    <a:pt x="4777" y="12385"/>
                    <a:pt x="6434" y="12856"/>
                    <a:pt x="8113" y="12856"/>
                  </a:cubicBezTo>
                  <a:cubicBezTo>
                    <a:pt x="10332" y="12856"/>
                    <a:pt x="12590" y="12032"/>
                    <a:pt x="14185" y="10470"/>
                  </a:cubicBezTo>
                  <a:cubicBezTo>
                    <a:pt x="16928" y="7727"/>
                    <a:pt x="16695" y="3699"/>
                    <a:pt x="13543" y="1423"/>
                  </a:cubicBezTo>
                  <a:cubicBezTo>
                    <a:pt x="12186" y="468"/>
                    <a:pt x="10526" y="0"/>
                    <a:pt x="8853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4361600" y="1375775"/>
              <a:ext cx="423200" cy="321900"/>
            </a:xfrm>
            <a:custGeom>
              <a:avLst/>
              <a:gdLst/>
              <a:ahLst/>
              <a:cxnLst/>
              <a:rect l="l" t="t" r="r" b="b"/>
              <a:pathLst>
                <a:path w="16928" h="12876" extrusionOk="0">
                  <a:moveTo>
                    <a:pt x="8852" y="1"/>
                  </a:moveTo>
                  <a:cubicBezTo>
                    <a:pt x="6637" y="1"/>
                    <a:pt x="4398" y="820"/>
                    <a:pt x="2802" y="2416"/>
                  </a:cubicBezTo>
                  <a:cubicBezTo>
                    <a:pt x="0" y="5160"/>
                    <a:pt x="234" y="9187"/>
                    <a:pt x="3386" y="11405"/>
                  </a:cubicBezTo>
                  <a:cubicBezTo>
                    <a:pt x="4754" y="12394"/>
                    <a:pt x="6431" y="12876"/>
                    <a:pt x="8119" y="12876"/>
                  </a:cubicBezTo>
                  <a:cubicBezTo>
                    <a:pt x="10320" y="12876"/>
                    <a:pt x="12540" y="12057"/>
                    <a:pt x="14126" y="10471"/>
                  </a:cubicBezTo>
                  <a:cubicBezTo>
                    <a:pt x="16927" y="7728"/>
                    <a:pt x="16694" y="3700"/>
                    <a:pt x="13542" y="1424"/>
                  </a:cubicBezTo>
                  <a:cubicBezTo>
                    <a:pt x="12185" y="469"/>
                    <a:pt x="10526" y="1"/>
                    <a:pt x="885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4757050" y="2172500"/>
              <a:ext cx="427575" cy="326625"/>
            </a:xfrm>
            <a:custGeom>
              <a:avLst/>
              <a:gdLst/>
              <a:ahLst/>
              <a:cxnLst/>
              <a:rect l="l" t="t" r="r" b="b"/>
              <a:pathLst>
                <a:path w="17103" h="13065" extrusionOk="0">
                  <a:moveTo>
                    <a:pt x="9112" y="1"/>
                  </a:moveTo>
                  <a:cubicBezTo>
                    <a:pt x="6841" y="1"/>
                    <a:pt x="4511" y="859"/>
                    <a:pt x="2861" y="2476"/>
                  </a:cubicBezTo>
                  <a:cubicBezTo>
                    <a:pt x="0" y="5336"/>
                    <a:pt x="176" y="9422"/>
                    <a:pt x="3328" y="11640"/>
                  </a:cubicBezTo>
                  <a:cubicBezTo>
                    <a:pt x="4661" y="12603"/>
                    <a:pt x="6297" y="13065"/>
                    <a:pt x="7962" y="13065"/>
                  </a:cubicBezTo>
                  <a:cubicBezTo>
                    <a:pt x="10234" y="13065"/>
                    <a:pt x="12559" y="12206"/>
                    <a:pt x="14243" y="10589"/>
                  </a:cubicBezTo>
                  <a:cubicBezTo>
                    <a:pt x="17103" y="7729"/>
                    <a:pt x="16870" y="3643"/>
                    <a:pt x="13717" y="1425"/>
                  </a:cubicBezTo>
                  <a:cubicBezTo>
                    <a:pt x="12409" y="462"/>
                    <a:pt x="10776" y="1"/>
                    <a:pt x="911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705975" y="162167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0"/>
                  </a:moveTo>
                  <a:cubicBezTo>
                    <a:pt x="6636" y="0"/>
                    <a:pt x="4397" y="825"/>
                    <a:pt x="2802" y="2386"/>
                  </a:cubicBezTo>
                  <a:cubicBezTo>
                    <a:pt x="0" y="5130"/>
                    <a:pt x="292" y="9216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1"/>
                    <a:pt x="13542" y="1452"/>
                  </a:cubicBezTo>
                  <a:cubicBezTo>
                    <a:pt x="12185" y="472"/>
                    <a:pt x="10524" y="0"/>
                    <a:pt x="8850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599850" y="2267675"/>
              <a:ext cx="976275" cy="708425"/>
            </a:xfrm>
            <a:custGeom>
              <a:avLst/>
              <a:gdLst/>
              <a:ahLst/>
              <a:cxnLst/>
              <a:rect l="l" t="t" r="r" b="b"/>
              <a:pathLst>
                <a:path w="39051" h="28337" extrusionOk="0">
                  <a:moveTo>
                    <a:pt x="3703" y="1"/>
                  </a:moveTo>
                  <a:cubicBezTo>
                    <a:pt x="2809" y="1"/>
                    <a:pt x="1922" y="358"/>
                    <a:pt x="1285" y="1062"/>
                  </a:cubicBezTo>
                  <a:cubicBezTo>
                    <a:pt x="1" y="2405"/>
                    <a:pt x="234" y="4447"/>
                    <a:pt x="1752" y="5557"/>
                  </a:cubicBezTo>
                  <a:lnTo>
                    <a:pt x="33447" y="27737"/>
                  </a:lnTo>
                  <a:cubicBezTo>
                    <a:pt x="34000" y="28140"/>
                    <a:pt x="34673" y="28336"/>
                    <a:pt x="35347" y="28336"/>
                  </a:cubicBezTo>
                  <a:cubicBezTo>
                    <a:pt x="36239" y="28336"/>
                    <a:pt x="37135" y="27993"/>
                    <a:pt x="37766" y="27329"/>
                  </a:cubicBezTo>
                  <a:cubicBezTo>
                    <a:pt x="39051" y="25986"/>
                    <a:pt x="38817" y="23885"/>
                    <a:pt x="37299" y="22834"/>
                  </a:cubicBezTo>
                  <a:lnTo>
                    <a:pt x="5604" y="595"/>
                  </a:lnTo>
                  <a:cubicBezTo>
                    <a:pt x="5033" y="197"/>
                    <a:pt x="4366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515875" y="1573100"/>
              <a:ext cx="582250" cy="615975"/>
            </a:xfrm>
            <a:custGeom>
              <a:avLst/>
              <a:gdLst/>
              <a:ahLst/>
              <a:cxnLst/>
              <a:rect l="l" t="t" r="r" b="b"/>
              <a:pathLst>
                <a:path w="23290" h="24639" extrusionOk="0">
                  <a:moveTo>
                    <a:pt x="4604" y="1"/>
                  </a:moveTo>
                  <a:cubicBezTo>
                    <a:pt x="4223" y="1"/>
                    <a:pt x="3836" y="57"/>
                    <a:pt x="3444" y="185"/>
                  </a:cubicBezTo>
                  <a:cubicBezTo>
                    <a:pt x="1810" y="710"/>
                    <a:pt x="876" y="2403"/>
                    <a:pt x="584" y="4096"/>
                  </a:cubicBezTo>
                  <a:cubicBezTo>
                    <a:pt x="0" y="7131"/>
                    <a:pt x="1109" y="10342"/>
                    <a:pt x="3035" y="12735"/>
                  </a:cubicBezTo>
                  <a:cubicBezTo>
                    <a:pt x="5020" y="15303"/>
                    <a:pt x="7997" y="16704"/>
                    <a:pt x="10565" y="18572"/>
                  </a:cubicBezTo>
                  <a:cubicBezTo>
                    <a:pt x="10624" y="18572"/>
                    <a:pt x="10682" y="18630"/>
                    <a:pt x="10682" y="18689"/>
                  </a:cubicBezTo>
                  <a:cubicBezTo>
                    <a:pt x="10740" y="18805"/>
                    <a:pt x="10682" y="18922"/>
                    <a:pt x="10624" y="19039"/>
                  </a:cubicBezTo>
                  <a:cubicBezTo>
                    <a:pt x="10098" y="20031"/>
                    <a:pt x="7997" y="23183"/>
                    <a:pt x="7355" y="24117"/>
                  </a:cubicBezTo>
                  <a:cubicBezTo>
                    <a:pt x="7073" y="24499"/>
                    <a:pt x="7124" y="24638"/>
                    <a:pt x="7373" y="24638"/>
                  </a:cubicBezTo>
                  <a:cubicBezTo>
                    <a:pt x="7848" y="24638"/>
                    <a:pt x="9045" y="24131"/>
                    <a:pt x="10040" y="23825"/>
                  </a:cubicBezTo>
                  <a:cubicBezTo>
                    <a:pt x="10653" y="23630"/>
                    <a:pt x="11160" y="23555"/>
                    <a:pt x="11668" y="23555"/>
                  </a:cubicBezTo>
                  <a:cubicBezTo>
                    <a:pt x="12224" y="23555"/>
                    <a:pt x="12782" y="23645"/>
                    <a:pt x="13484" y="23767"/>
                  </a:cubicBezTo>
                  <a:cubicBezTo>
                    <a:pt x="13710" y="23806"/>
                    <a:pt x="13955" y="23824"/>
                    <a:pt x="14212" y="23824"/>
                  </a:cubicBezTo>
                  <a:cubicBezTo>
                    <a:pt x="15873" y="23824"/>
                    <a:pt x="18049" y="23066"/>
                    <a:pt x="19262" y="22308"/>
                  </a:cubicBezTo>
                  <a:cubicBezTo>
                    <a:pt x="20080" y="21782"/>
                    <a:pt x="20780" y="21140"/>
                    <a:pt x="21189" y="20265"/>
                  </a:cubicBezTo>
                  <a:cubicBezTo>
                    <a:pt x="22531" y="17288"/>
                    <a:pt x="23290" y="12151"/>
                    <a:pt x="20955" y="9524"/>
                  </a:cubicBezTo>
                  <a:cubicBezTo>
                    <a:pt x="20371" y="8882"/>
                    <a:pt x="19729" y="8357"/>
                    <a:pt x="19029" y="7890"/>
                  </a:cubicBezTo>
                  <a:cubicBezTo>
                    <a:pt x="18737" y="7657"/>
                    <a:pt x="18387" y="7481"/>
                    <a:pt x="18095" y="7248"/>
                  </a:cubicBezTo>
                  <a:cubicBezTo>
                    <a:pt x="15527" y="5614"/>
                    <a:pt x="12900" y="4038"/>
                    <a:pt x="10215" y="2578"/>
                  </a:cubicBezTo>
                  <a:cubicBezTo>
                    <a:pt x="8541" y="1643"/>
                    <a:pt x="6659" y="1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5048900" y="2065575"/>
              <a:ext cx="726750" cy="512875"/>
            </a:xfrm>
            <a:custGeom>
              <a:avLst/>
              <a:gdLst/>
              <a:ahLst/>
              <a:cxnLst/>
              <a:rect l="l" t="t" r="r" b="b"/>
              <a:pathLst>
                <a:path w="29070" h="20515" extrusionOk="0">
                  <a:moveTo>
                    <a:pt x="3746" y="0"/>
                  </a:moveTo>
                  <a:cubicBezTo>
                    <a:pt x="3503" y="0"/>
                    <a:pt x="3264" y="28"/>
                    <a:pt x="3036" y="99"/>
                  </a:cubicBezTo>
                  <a:cubicBezTo>
                    <a:pt x="2219" y="390"/>
                    <a:pt x="1635" y="1208"/>
                    <a:pt x="1226" y="2025"/>
                  </a:cubicBezTo>
                  <a:cubicBezTo>
                    <a:pt x="1" y="4885"/>
                    <a:pt x="1051" y="8329"/>
                    <a:pt x="3094" y="10722"/>
                  </a:cubicBezTo>
                  <a:cubicBezTo>
                    <a:pt x="5137" y="13115"/>
                    <a:pt x="7997" y="14574"/>
                    <a:pt x="10857" y="15859"/>
                  </a:cubicBezTo>
                  <a:cubicBezTo>
                    <a:pt x="13834" y="17143"/>
                    <a:pt x="17687" y="18719"/>
                    <a:pt x="18095" y="20178"/>
                  </a:cubicBezTo>
                  <a:cubicBezTo>
                    <a:pt x="18163" y="20415"/>
                    <a:pt x="18283" y="20515"/>
                    <a:pt x="18439" y="20515"/>
                  </a:cubicBezTo>
                  <a:cubicBezTo>
                    <a:pt x="19090" y="20515"/>
                    <a:pt x="20366" y="18783"/>
                    <a:pt x="21072" y="18077"/>
                  </a:cubicBezTo>
                  <a:cubicBezTo>
                    <a:pt x="23757" y="15508"/>
                    <a:pt x="29069" y="9088"/>
                    <a:pt x="24691" y="5702"/>
                  </a:cubicBezTo>
                  <a:cubicBezTo>
                    <a:pt x="22415" y="4009"/>
                    <a:pt x="18095" y="3659"/>
                    <a:pt x="15410" y="2959"/>
                  </a:cubicBezTo>
                  <a:cubicBezTo>
                    <a:pt x="14009" y="2550"/>
                    <a:pt x="12609" y="2200"/>
                    <a:pt x="11208" y="1850"/>
                  </a:cubicBezTo>
                  <a:cubicBezTo>
                    <a:pt x="9281" y="1324"/>
                    <a:pt x="7355" y="799"/>
                    <a:pt x="5429" y="274"/>
                  </a:cubicBezTo>
                  <a:cubicBezTo>
                    <a:pt x="4899" y="151"/>
                    <a:pt x="4311" y="0"/>
                    <a:pt x="3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790600" y="2486175"/>
              <a:ext cx="605625" cy="521700"/>
            </a:xfrm>
            <a:custGeom>
              <a:avLst/>
              <a:gdLst/>
              <a:ahLst/>
              <a:cxnLst/>
              <a:rect l="l" t="t" r="r" b="b"/>
              <a:pathLst>
                <a:path w="24225" h="20868" extrusionOk="0">
                  <a:moveTo>
                    <a:pt x="6928" y="0"/>
                  </a:moveTo>
                  <a:cubicBezTo>
                    <a:pt x="3691" y="0"/>
                    <a:pt x="59" y="1196"/>
                    <a:pt x="59" y="5105"/>
                  </a:cubicBezTo>
                  <a:cubicBezTo>
                    <a:pt x="1" y="6856"/>
                    <a:pt x="1052" y="8432"/>
                    <a:pt x="2336" y="9541"/>
                  </a:cubicBezTo>
                  <a:cubicBezTo>
                    <a:pt x="3678" y="10650"/>
                    <a:pt x="5313" y="11351"/>
                    <a:pt x="6889" y="12051"/>
                  </a:cubicBezTo>
                  <a:cubicBezTo>
                    <a:pt x="8873" y="12927"/>
                    <a:pt x="11967" y="13510"/>
                    <a:pt x="13309" y="15320"/>
                  </a:cubicBezTo>
                  <a:cubicBezTo>
                    <a:pt x="15002" y="17480"/>
                    <a:pt x="15119" y="20632"/>
                    <a:pt x="18621" y="20865"/>
                  </a:cubicBezTo>
                  <a:cubicBezTo>
                    <a:pt x="18664" y="20866"/>
                    <a:pt x="18707" y="20867"/>
                    <a:pt x="18749" y="20867"/>
                  </a:cubicBezTo>
                  <a:cubicBezTo>
                    <a:pt x="20569" y="20867"/>
                    <a:pt x="22260" y="19660"/>
                    <a:pt x="23116" y="18063"/>
                  </a:cubicBezTo>
                  <a:cubicBezTo>
                    <a:pt x="23991" y="16429"/>
                    <a:pt x="24225" y="14503"/>
                    <a:pt x="24166" y="12693"/>
                  </a:cubicBezTo>
                  <a:cubicBezTo>
                    <a:pt x="24166" y="9950"/>
                    <a:pt x="23699" y="7206"/>
                    <a:pt x="22415" y="4813"/>
                  </a:cubicBezTo>
                  <a:cubicBezTo>
                    <a:pt x="21014" y="2303"/>
                    <a:pt x="14885" y="1194"/>
                    <a:pt x="12317" y="727"/>
                  </a:cubicBezTo>
                  <a:cubicBezTo>
                    <a:pt x="11208" y="494"/>
                    <a:pt x="10041" y="319"/>
                    <a:pt x="8873" y="144"/>
                  </a:cubicBezTo>
                  <a:cubicBezTo>
                    <a:pt x="8267" y="53"/>
                    <a:pt x="7606" y="0"/>
                    <a:pt x="6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399525" y="1926650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1"/>
                  </a:moveTo>
                  <a:cubicBezTo>
                    <a:pt x="6636" y="1"/>
                    <a:pt x="4398" y="825"/>
                    <a:pt x="2802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8" y="12394"/>
                    <a:pt x="6478" y="12862"/>
                    <a:pt x="8160" y="12862"/>
                  </a:cubicBezTo>
                  <a:cubicBezTo>
                    <a:pt x="10366" y="12862"/>
                    <a:pt x="12595" y="12057"/>
                    <a:pt x="14185" y="10500"/>
                  </a:cubicBezTo>
                  <a:cubicBezTo>
                    <a:pt x="16986" y="7699"/>
                    <a:pt x="16695" y="3671"/>
                    <a:pt x="13543" y="1453"/>
                  </a:cubicBezTo>
                  <a:cubicBezTo>
                    <a:pt x="12185" y="472"/>
                    <a:pt x="10524" y="1"/>
                    <a:pt x="88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4049300" y="835775"/>
              <a:ext cx="1195175" cy="648150"/>
            </a:xfrm>
            <a:custGeom>
              <a:avLst/>
              <a:gdLst/>
              <a:ahLst/>
              <a:cxnLst/>
              <a:rect l="l" t="t" r="r" b="b"/>
              <a:pathLst>
                <a:path w="47807" h="25926" extrusionOk="0">
                  <a:moveTo>
                    <a:pt x="24670" y="0"/>
                  </a:moveTo>
                  <a:cubicBezTo>
                    <a:pt x="23443" y="0"/>
                    <a:pt x="22235" y="154"/>
                    <a:pt x="21073" y="610"/>
                  </a:cubicBezTo>
                  <a:cubicBezTo>
                    <a:pt x="17804" y="1952"/>
                    <a:pt x="14477" y="3003"/>
                    <a:pt x="11208" y="4462"/>
                  </a:cubicBezTo>
                  <a:cubicBezTo>
                    <a:pt x="8348" y="5746"/>
                    <a:pt x="4962" y="6972"/>
                    <a:pt x="2336" y="8781"/>
                  </a:cubicBezTo>
                  <a:cubicBezTo>
                    <a:pt x="1" y="10416"/>
                    <a:pt x="1168" y="14210"/>
                    <a:pt x="1694" y="16545"/>
                  </a:cubicBezTo>
                  <a:cubicBezTo>
                    <a:pt x="2336" y="19580"/>
                    <a:pt x="3386" y="22440"/>
                    <a:pt x="4904" y="25125"/>
                  </a:cubicBezTo>
                  <a:cubicBezTo>
                    <a:pt x="5021" y="25417"/>
                    <a:pt x="5254" y="25767"/>
                    <a:pt x="5546" y="25884"/>
                  </a:cubicBezTo>
                  <a:cubicBezTo>
                    <a:pt x="5623" y="25913"/>
                    <a:pt x="5702" y="25926"/>
                    <a:pt x="5781" y="25926"/>
                  </a:cubicBezTo>
                  <a:cubicBezTo>
                    <a:pt x="6181" y="25926"/>
                    <a:pt x="6596" y="25593"/>
                    <a:pt x="6888" y="25300"/>
                  </a:cubicBezTo>
                  <a:cubicBezTo>
                    <a:pt x="8114" y="24133"/>
                    <a:pt x="9340" y="23082"/>
                    <a:pt x="10683" y="22032"/>
                  </a:cubicBezTo>
                  <a:cubicBezTo>
                    <a:pt x="13017" y="20164"/>
                    <a:pt x="15644" y="18296"/>
                    <a:pt x="18387" y="16953"/>
                  </a:cubicBezTo>
                  <a:cubicBezTo>
                    <a:pt x="20080" y="16136"/>
                    <a:pt x="22824" y="14794"/>
                    <a:pt x="24750" y="14794"/>
                  </a:cubicBezTo>
                  <a:cubicBezTo>
                    <a:pt x="25742" y="14794"/>
                    <a:pt x="26734" y="15202"/>
                    <a:pt x="27727" y="15436"/>
                  </a:cubicBezTo>
                  <a:cubicBezTo>
                    <a:pt x="29315" y="15903"/>
                    <a:pt x="30976" y="16131"/>
                    <a:pt x="32641" y="16131"/>
                  </a:cubicBezTo>
                  <a:cubicBezTo>
                    <a:pt x="36176" y="16131"/>
                    <a:pt x="39733" y="15104"/>
                    <a:pt x="42670" y="13159"/>
                  </a:cubicBezTo>
                  <a:cubicBezTo>
                    <a:pt x="44362" y="11992"/>
                    <a:pt x="45880" y="10533"/>
                    <a:pt x="46756" y="8665"/>
                  </a:cubicBezTo>
                  <a:cubicBezTo>
                    <a:pt x="47631" y="6797"/>
                    <a:pt x="47806" y="4462"/>
                    <a:pt x="46756" y="2711"/>
                  </a:cubicBezTo>
                  <a:cubicBezTo>
                    <a:pt x="45664" y="732"/>
                    <a:pt x="43935" y="209"/>
                    <a:pt x="42056" y="209"/>
                  </a:cubicBezTo>
                  <a:cubicBezTo>
                    <a:pt x="40721" y="209"/>
                    <a:pt x="39310" y="474"/>
                    <a:pt x="38000" y="668"/>
                  </a:cubicBezTo>
                  <a:cubicBezTo>
                    <a:pt x="37077" y="797"/>
                    <a:pt x="36155" y="847"/>
                    <a:pt x="35232" y="847"/>
                  </a:cubicBezTo>
                  <a:cubicBezTo>
                    <a:pt x="33645" y="847"/>
                    <a:pt x="32058" y="699"/>
                    <a:pt x="30470" y="551"/>
                  </a:cubicBezTo>
                  <a:cubicBezTo>
                    <a:pt x="28549" y="373"/>
                    <a:pt x="26585" y="0"/>
                    <a:pt x="246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5323250" y="2462025"/>
              <a:ext cx="147400" cy="48175"/>
            </a:xfrm>
            <a:custGeom>
              <a:avLst/>
              <a:gdLst/>
              <a:ahLst/>
              <a:cxnLst/>
              <a:rect l="l" t="t" r="r" b="b"/>
              <a:pathLst>
                <a:path w="5896" h="1927" fill="none" extrusionOk="0">
                  <a:moveTo>
                    <a:pt x="0" y="1"/>
                  </a:moveTo>
                  <a:cubicBezTo>
                    <a:pt x="2043" y="993"/>
                    <a:pt x="3678" y="1460"/>
                    <a:pt x="5896" y="1927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5078075" y="2100125"/>
              <a:ext cx="233525" cy="131375"/>
            </a:xfrm>
            <a:custGeom>
              <a:avLst/>
              <a:gdLst/>
              <a:ahLst/>
              <a:cxnLst/>
              <a:rect l="l" t="t" r="r" b="b"/>
              <a:pathLst>
                <a:path w="9341" h="5255" fill="none" extrusionOk="0">
                  <a:moveTo>
                    <a:pt x="468" y="1"/>
                  </a:moveTo>
                  <a:cubicBezTo>
                    <a:pt x="1" y="760"/>
                    <a:pt x="526" y="1927"/>
                    <a:pt x="1052" y="2627"/>
                  </a:cubicBezTo>
                  <a:cubicBezTo>
                    <a:pt x="1577" y="3386"/>
                    <a:pt x="2394" y="3853"/>
                    <a:pt x="3211" y="4203"/>
                  </a:cubicBezTo>
                  <a:cubicBezTo>
                    <a:pt x="3270" y="4203"/>
                    <a:pt x="3270" y="4203"/>
                    <a:pt x="3270" y="4203"/>
                  </a:cubicBezTo>
                  <a:cubicBezTo>
                    <a:pt x="5546" y="5254"/>
                    <a:pt x="8290" y="4028"/>
                    <a:pt x="9048" y="1635"/>
                  </a:cubicBezTo>
                  <a:cubicBezTo>
                    <a:pt x="9165" y="1285"/>
                    <a:pt x="9282" y="935"/>
                    <a:pt x="9340" y="58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888375" y="2516025"/>
              <a:ext cx="186825" cy="119675"/>
            </a:xfrm>
            <a:custGeom>
              <a:avLst/>
              <a:gdLst/>
              <a:ahLst/>
              <a:cxnLst/>
              <a:rect l="l" t="t" r="r" b="b"/>
              <a:pathLst>
                <a:path w="7473" h="4787" fill="none" extrusionOk="0">
                  <a:moveTo>
                    <a:pt x="7414" y="0"/>
                  </a:moveTo>
                  <a:cubicBezTo>
                    <a:pt x="7472" y="1751"/>
                    <a:pt x="6363" y="3444"/>
                    <a:pt x="4787" y="4145"/>
                  </a:cubicBezTo>
                  <a:cubicBezTo>
                    <a:pt x="3153" y="4787"/>
                    <a:pt x="1168" y="4320"/>
                    <a:pt x="1" y="3036"/>
                  </a:cubicBezTo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583000" y="1621500"/>
              <a:ext cx="221825" cy="108000"/>
            </a:xfrm>
            <a:custGeom>
              <a:avLst/>
              <a:gdLst/>
              <a:ahLst/>
              <a:cxnLst/>
              <a:rect l="l" t="t" r="r" b="b"/>
              <a:pathLst>
                <a:path w="8873" h="4320" fill="none" extrusionOk="0">
                  <a:moveTo>
                    <a:pt x="8872" y="1810"/>
                  </a:moveTo>
                  <a:cubicBezTo>
                    <a:pt x="8581" y="3094"/>
                    <a:pt x="7355" y="4028"/>
                    <a:pt x="6071" y="4203"/>
                  </a:cubicBezTo>
                  <a:cubicBezTo>
                    <a:pt x="4786" y="4320"/>
                    <a:pt x="3502" y="3794"/>
                    <a:pt x="2452" y="2977"/>
                  </a:cubicBezTo>
                  <a:cubicBezTo>
                    <a:pt x="1459" y="2218"/>
                    <a:pt x="701" y="1109"/>
                    <a:pt x="0" y="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709950" y="1990675"/>
              <a:ext cx="122600" cy="70075"/>
            </a:xfrm>
            <a:custGeom>
              <a:avLst/>
              <a:gdLst/>
              <a:ahLst/>
              <a:cxnLst/>
              <a:rect l="l" t="t" r="r" b="b"/>
              <a:pathLst>
                <a:path w="4904" h="2803" fill="none" extrusionOk="0">
                  <a:moveTo>
                    <a:pt x="0" y="1"/>
                  </a:moveTo>
                  <a:cubicBezTo>
                    <a:pt x="1576" y="1052"/>
                    <a:pt x="3211" y="1986"/>
                    <a:pt x="4903" y="2803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515875" y="1557275"/>
              <a:ext cx="563300" cy="869750"/>
            </a:xfrm>
            <a:custGeom>
              <a:avLst/>
              <a:gdLst/>
              <a:ahLst/>
              <a:cxnLst/>
              <a:rect l="l" t="t" r="r" b="b"/>
              <a:pathLst>
                <a:path w="22532" h="34790" fill="none" extrusionOk="0">
                  <a:moveTo>
                    <a:pt x="8931" y="34790"/>
                  </a:moveTo>
                  <a:cubicBezTo>
                    <a:pt x="9223" y="34790"/>
                    <a:pt x="9456" y="34790"/>
                    <a:pt x="9748" y="34731"/>
                  </a:cubicBezTo>
                  <a:cubicBezTo>
                    <a:pt x="11616" y="34615"/>
                    <a:pt x="13484" y="34264"/>
                    <a:pt x="15293" y="33739"/>
                  </a:cubicBezTo>
                  <a:cubicBezTo>
                    <a:pt x="19029" y="32688"/>
                    <a:pt x="20138" y="27960"/>
                    <a:pt x="20955" y="24633"/>
                  </a:cubicBezTo>
                  <a:cubicBezTo>
                    <a:pt x="21772" y="21365"/>
                    <a:pt x="22531" y="18037"/>
                    <a:pt x="22473" y="14652"/>
                  </a:cubicBezTo>
                  <a:cubicBezTo>
                    <a:pt x="22473" y="14477"/>
                    <a:pt x="22414" y="14302"/>
                    <a:pt x="22414" y="14185"/>
                  </a:cubicBezTo>
                  <a:cubicBezTo>
                    <a:pt x="22414" y="14068"/>
                    <a:pt x="22414" y="13951"/>
                    <a:pt x="22356" y="13835"/>
                  </a:cubicBezTo>
                  <a:lnTo>
                    <a:pt x="22356" y="13776"/>
                  </a:lnTo>
                  <a:cubicBezTo>
                    <a:pt x="22239" y="12375"/>
                    <a:pt x="21772" y="11091"/>
                    <a:pt x="20955" y="10157"/>
                  </a:cubicBezTo>
                  <a:cubicBezTo>
                    <a:pt x="20663" y="9866"/>
                    <a:pt x="20371" y="9574"/>
                    <a:pt x="20080" y="9282"/>
                  </a:cubicBezTo>
                  <a:cubicBezTo>
                    <a:pt x="17161" y="6830"/>
                    <a:pt x="13542" y="5079"/>
                    <a:pt x="10215" y="3211"/>
                  </a:cubicBezTo>
                  <a:cubicBezTo>
                    <a:pt x="8172" y="2102"/>
                    <a:pt x="5954" y="1"/>
                    <a:pt x="3444" y="818"/>
                  </a:cubicBezTo>
                  <a:cubicBezTo>
                    <a:pt x="1810" y="1343"/>
                    <a:pt x="876" y="3036"/>
                    <a:pt x="525" y="4729"/>
                  </a:cubicBezTo>
                  <a:cubicBezTo>
                    <a:pt x="0" y="7764"/>
                    <a:pt x="1109" y="10975"/>
                    <a:pt x="3035" y="13368"/>
                  </a:cubicBezTo>
                  <a:cubicBezTo>
                    <a:pt x="4436" y="15177"/>
                    <a:pt x="6362" y="16461"/>
                    <a:pt x="8289" y="17687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048900" y="2062200"/>
              <a:ext cx="701925" cy="790925"/>
            </a:xfrm>
            <a:custGeom>
              <a:avLst/>
              <a:gdLst/>
              <a:ahLst/>
              <a:cxnLst/>
              <a:rect l="l" t="t" r="r" b="b"/>
              <a:pathLst>
                <a:path w="28077" h="31637" fill="none" extrusionOk="0">
                  <a:moveTo>
                    <a:pt x="26909" y="23523"/>
                  </a:moveTo>
                  <a:cubicBezTo>
                    <a:pt x="27668" y="18679"/>
                    <a:pt x="28077" y="12958"/>
                    <a:pt x="26326" y="8289"/>
                  </a:cubicBezTo>
                  <a:cubicBezTo>
                    <a:pt x="25625" y="6362"/>
                    <a:pt x="23874" y="4786"/>
                    <a:pt x="21773" y="4495"/>
                  </a:cubicBezTo>
                  <a:cubicBezTo>
                    <a:pt x="19671" y="3853"/>
                    <a:pt x="17161" y="3561"/>
                    <a:pt x="15410" y="3094"/>
                  </a:cubicBezTo>
                  <a:cubicBezTo>
                    <a:pt x="14009" y="2685"/>
                    <a:pt x="12609" y="2335"/>
                    <a:pt x="11208" y="1985"/>
                  </a:cubicBezTo>
                  <a:cubicBezTo>
                    <a:pt x="9281" y="1459"/>
                    <a:pt x="7355" y="934"/>
                    <a:pt x="5429" y="409"/>
                  </a:cubicBezTo>
                  <a:cubicBezTo>
                    <a:pt x="4670" y="234"/>
                    <a:pt x="3795" y="0"/>
                    <a:pt x="3036" y="292"/>
                  </a:cubicBezTo>
                  <a:cubicBezTo>
                    <a:pt x="2219" y="525"/>
                    <a:pt x="1635" y="1343"/>
                    <a:pt x="1226" y="2160"/>
                  </a:cubicBezTo>
                  <a:cubicBezTo>
                    <a:pt x="1" y="5020"/>
                    <a:pt x="1051" y="8464"/>
                    <a:pt x="3094" y="10857"/>
                  </a:cubicBezTo>
                  <a:cubicBezTo>
                    <a:pt x="5079" y="13192"/>
                    <a:pt x="7939" y="14651"/>
                    <a:pt x="10741" y="15935"/>
                  </a:cubicBezTo>
                  <a:cubicBezTo>
                    <a:pt x="9807" y="18153"/>
                    <a:pt x="8931" y="20430"/>
                    <a:pt x="7997" y="22648"/>
                  </a:cubicBezTo>
                  <a:cubicBezTo>
                    <a:pt x="7414" y="24049"/>
                    <a:pt x="6888" y="25508"/>
                    <a:pt x="7180" y="26909"/>
                  </a:cubicBezTo>
                  <a:cubicBezTo>
                    <a:pt x="7647" y="29185"/>
                    <a:pt x="10099" y="30469"/>
                    <a:pt x="12317" y="30936"/>
                  </a:cubicBezTo>
                  <a:cubicBezTo>
                    <a:pt x="15585" y="31637"/>
                    <a:pt x="19029" y="31403"/>
                    <a:pt x="22123" y="30236"/>
                  </a:cubicBezTo>
                  <a:cubicBezTo>
                    <a:pt x="23349" y="29769"/>
                    <a:pt x="24574" y="29127"/>
                    <a:pt x="25392" y="28076"/>
                  </a:cubicBezTo>
                  <a:cubicBezTo>
                    <a:pt x="26442" y="26792"/>
                    <a:pt x="26676" y="25099"/>
                    <a:pt x="26968" y="2352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778925" y="2474950"/>
              <a:ext cx="617300" cy="531600"/>
            </a:xfrm>
            <a:custGeom>
              <a:avLst/>
              <a:gdLst/>
              <a:ahLst/>
              <a:cxnLst/>
              <a:rect l="l" t="t" r="r" b="b"/>
              <a:pathLst>
                <a:path w="24692" h="21264" extrusionOk="0">
                  <a:moveTo>
                    <a:pt x="4510" y="1"/>
                  </a:moveTo>
                  <a:cubicBezTo>
                    <a:pt x="4118" y="1"/>
                    <a:pt x="3740" y="48"/>
                    <a:pt x="3386" y="184"/>
                  </a:cubicBezTo>
                  <a:cubicBezTo>
                    <a:pt x="2277" y="476"/>
                    <a:pt x="1519" y="1468"/>
                    <a:pt x="1110" y="2519"/>
                  </a:cubicBezTo>
                  <a:cubicBezTo>
                    <a:pt x="1" y="5262"/>
                    <a:pt x="526" y="8064"/>
                    <a:pt x="2861" y="9990"/>
                  </a:cubicBezTo>
                  <a:cubicBezTo>
                    <a:pt x="4145" y="11099"/>
                    <a:pt x="5780" y="11800"/>
                    <a:pt x="7356" y="12500"/>
                  </a:cubicBezTo>
                  <a:cubicBezTo>
                    <a:pt x="9340" y="13317"/>
                    <a:pt x="12434" y="13959"/>
                    <a:pt x="13776" y="15711"/>
                  </a:cubicBezTo>
                  <a:cubicBezTo>
                    <a:pt x="15469" y="17929"/>
                    <a:pt x="15586" y="21081"/>
                    <a:pt x="19147" y="21256"/>
                  </a:cubicBezTo>
                  <a:cubicBezTo>
                    <a:pt x="19223" y="21261"/>
                    <a:pt x="19300" y="21263"/>
                    <a:pt x="19376" y="21263"/>
                  </a:cubicBezTo>
                  <a:cubicBezTo>
                    <a:pt x="21103" y="21263"/>
                    <a:pt x="22744" y="20022"/>
                    <a:pt x="23583" y="18512"/>
                  </a:cubicBezTo>
                  <a:cubicBezTo>
                    <a:pt x="24458" y="16878"/>
                    <a:pt x="24692" y="14952"/>
                    <a:pt x="24633" y="13142"/>
                  </a:cubicBezTo>
                  <a:cubicBezTo>
                    <a:pt x="24633" y="10399"/>
                    <a:pt x="24166" y="7597"/>
                    <a:pt x="22882" y="5204"/>
                  </a:cubicBezTo>
                  <a:cubicBezTo>
                    <a:pt x="21481" y="2694"/>
                    <a:pt x="15352" y="1643"/>
                    <a:pt x="12784" y="1118"/>
                  </a:cubicBezTo>
                  <a:lnTo>
                    <a:pt x="12784" y="1176"/>
                  </a:lnTo>
                  <a:cubicBezTo>
                    <a:pt x="10508" y="709"/>
                    <a:pt x="8173" y="476"/>
                    <a:pt x="5896" y="126"/>
                  </a:cubicBezTo>
                  <a:cubicBezTo>
                    <a:pt x="5428" y="63"/>
                    <a:pt x="496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790600" y="2472250"/>
              <a:ext cx="605625" cy="465525"/>
            </a:xfrm>
            <a:custGeom>
              <a:avLst/>
              <a:gdLst/>
              <a:ahLst/>
              <a:cxnLst/>
              <a:rect l="l" t="t" r="r" b="b"/>
              <a:pathLst>
                <a:path w="24225" h="18621" fill="none" extrusionOk="0">
                  <a:moveTo>
                    <a:pt x="23116" y="18620"/>
                  </a:moveTo>
                  <a:cubicBezTo>
                    <a:pt x="23991" y="16986"/>
                    <a:pt x="24225" y="15060"/>
                    <a:pt x="24166" y="13250"/>
                  </a:cubicBezTo>
                  <a:cubicBezTo>
                    <a:pt x="24166" y="10507"/>
                    <a:pt x="23699" y="7763"/>
                    <a:pt x="22415" y="5370"/>
                  </a:cubicBezTo>
                  <a:cubicBezTo>
                    <a:pt x="21014" y="2860"/>
                    <a:pt x="14885" y="1751"/>
                    <a:pt x="12317" y="1284"/>
                  </a:cubicBezTo>
                  <a:cubicBezTo>
                    <a:pt x="9807" y="817"/>
                    <a:pt x="7181" y="350"/>
                    <a:pt x="4612" y="117"/>
                  </a:cubicBezTo>
                  <a:cubicBezTo>
                    <a:pt x="4145" y="59"/>
                    <a:pt x="3620" y="0"/>
                    <a:pt x="3153" y="175"/>
                  </a:cubicBezTo>
                  <a:cubicBezTo>
                    <a:pt x="2336" y="350"/>
                    <a:pt x="1635" y="992"/>
                    <a:pt x="1227" y="1693"/>
                  </a:cubicBezTo>
                  <a:cubicBezTo>
                    <a:pt x="526" y="2802"/>
                    <a:pt x="1" y="4320"/>
                    <a:pt x="1" y="5662"/>
                  </a:cubicBezTo>
                  <a:cubicBezTo>
                    <a:pt x="1" y="7413"/>
                    <a:pt x="1052" y="8989"/>
                    <a:pt x="2336" y="10098"/>
                  </a:cubicBezTo>
                  <a:cubicBezTo>
                    <a:pt x="3678" y="11207"/>
                    <a:pt x="5254" y="11908"/>
                    <a:pt x="6889" y="12608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857900" y="1166200"/>
              <a:ext cx="4484325" cy="4322350"/>
            </a:xfrm>
            <a:custGeom>
              <a:avLst/>
              <a:gdLst/>
              <a:ahLst/>
              <a:cxnLst/>
              <a:rect l="l" t="t" r="r" b="b"/>
              <a:pathLst>
                <a:path w="179373" h="172894" fill="none" extrusionOk="0">
                  <a:moveTo>
                    <a:pt x="179373" y="72613"/>
                  </a:moveTo>
                  <a:cubicBezTo>
                    <a:pt x="178497" y="73664"/>
                    <a:pt x="178030" y="74014"/>
                    <a:pt x="176863" y="74715"/>
                  </a:cubicBezTo>
                  <a:cubicBezTo>
                    <a:pt x="169800" y="79151"/>
                    <a:pt x="162154" y="82420"/>
                    <a:pt x="154682" y="86214"/>
                  </a:cubicBezTo>
                  <a:cubicBezTo>
                    <a:pt x="146744" y="90241"/>
                    <a:pt x="137288" y="91759"/>
                    <a:pt x="128824" y="94561"/>
                  </a:cubicBezTo>
                  <a:cubicBezTo>
                    <a:pt x="120711" y="97187"/>
                    <a:pt x="114348" y="102382"/>
                    <a:pt x="107928" y="108044"/>
                  </a:cubicBezTo>
                  <a:cubicBezTo>
                    <a:pt x="94035" y="120419"/>
                    <a:pt x="82770" y="135362"/>
                    <a:pt x="70570" y="149312"/>
                  </a:cubicBezTo>
                  <a:cubicBezTo>
                    <a:pt x="63858" y="156900"/>
                    <a:pt x="56562" y="164547"/>
                    <a:pt x="47106" y="168108"/>
                  </a:cubicBezTo>
                  <a:cubicBezTo>
                    <a:pt x="34206" y="172894"/>
                    <a:pt x="18446" y="168633"/>
                    <a:pt x="9748" y="158010"/>
                  </a:cubicBezTo>
                  <a:cubicBezTo>
                    <a:pt x="1051" y="147386"/>
                    <a:pt x="1" y="131101"/>
                    <a:pt x="7297" y="119427"/>
                  </a:cubicBezTo>
                  <a:cubicBezTo>
                    <a:pt x="11558" y="112597"/>
                    <a:pt x="18212" y="107519"/>
                    <a:pt x="24633" y="102616"/>
                  </a:cubicBezTo>
                  <a:cubicBezTo>
                    <a:pt x="28193" y="102616"/>
                    <a:pt x="37358" y="93043"/>
                    <a:pt x="40335" y="90767"/>
                  </a:cubicBezTo>
                  <a:cubicBezTo>
                    <a:pt x="45880" y="86564"/>
                    <a:pt x="51425" y="82420"/>
                    <a:pt x="56970" y="78217"/>
                  </a:cubicBezTo>
                  <a:cubicBezTo>
                    <a:pt x="67535" y="70220"/>
                    <a:pt x="78450" y="62632"/>
                    <a:pt x="88140" y="53585"/>
                  </a:cubicBezTo>
                  <a:cubicBezTo>
                    <a:pt x="92868" y="49207"/>
                    <a:pt x="97596" y="45938"/>
                    <a:pt x="99931" y="39634"/>
                  </a:cubicBezTo>
                  <a:cubicBezTo>
                    <a:pt x="101098" y="36482"/>
                    <a:pt x="101565" y="33155"/>
                    <a:pt x="102674" y="30061"/>
                  </a:cubicBezTo>
                  <a:cubicBezTo>
                    <a:pt x="104017" y="26442"/>
                    <a:pt x="106118" y="23232"/>
                    <a:pt x="108219" y="20022"/>
                  </a:cubicBezTo>
                  <a:cubicBezTo>
                    <a:pt x="109971" y="17395"/>
                    <a:pt x="111722" y="14768"/>
                    <a:pt x="113473" y="12142"/>
                  </a:cubicBezTo>
                  <a:cubicBezTo>
                    <a:pt x="116391" y="7764"/>
                    <a:pt x="119368" y="3211"/>
                    <a:pt x="12357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4093075" y="826200"/>
              <a:ext cx="1152850" cy="420275"/>
            </a:xfrm>
            <a:custGeom>
              <a:avLst/>
              <a:gdLst/>
              <a:ahLst/>
              <a:cxnLst/>
              <a:rect l="l" t="t" r="r" b="b"/>
              <a:pathLst>
                <a:path w="46114" h="16811" fill="none" extrusionOk="0">
                  <a:moveTo>
                    <a:pt x="1" y="9865"/>
                  </a:moveTo>
                  <a:cubicBezTo>
                    <a:pt x="409" y="9631"/>
                    <a:pt x="876" y="9340"/>
                    <a:pt x="1343" y="9106"/>
                  </a:cubicBezTo>
                  <a:cubicBezTo>
                    <a:pt x="1460" y="9048"/>
                    <a:pt x="1519" y="8989"/>
                    <a:pt x="1577" y="8931"/>
                  </a:cubicBezTo>
                  <a:cubicBezTo>
                    <a:pt x="3036" y="7939"/>
                    <a:pt x="4729" y="7122"/>
                    <a:pt x="6480" y="6421"/>
                  </a:cubicBezTo>
                  <a:cubicBezTo>
                    <a:pt x="8348" y="5487"/>
                    <a:pt x="10274" y="4612"/>
                    <a:pt x="12259" y="3853"/>
                  </a:cubicBezTo>
                  <a:cubicBezTo>
                    <a:pt x="13076" y="3503"/>
                    <a:pt x="13951" y="3152"/>
                    <a:pt x="14827" y="2977"/>
                  </a:cubicBezTo>
                  <a:cubicBezTo>
                    <a:pt x="16520" y="2393"/>
                    <a:pt x="18212" y="1810"/>
                    <a:pt x="19905" y="1109"/>
                  </a:cubicBezTo>
                  <a:cubicBezTo>
                    <a:pt x="22824" y="0"/>
                    <a:pt x="26034" y="817"/>
                    <a:pt x="29069" y="1109"/>
                  </a:cubicBezTo>
                  <a:cubicBezTo>
                    <a:pt x="31579" y="1343"/>
                    <a:pt x="34089" y="1576"/>
                    <a:pt x="36541" y="1284"/>
                  </a:cubicBezTo>
                  <a:cubicBezTo>
                    <a:pt x="39576" y="876"/>
                    <a:pt x="43253" y="0"/>
                    <a:pt x="45121" y="3269"/>
                  </a:cubicBezTo>
                  <a:cubicBezTo>
                    <a:pt x="46114" y="5020"/>
                    <a:pt x="45997" y="7238"/>
                    <a:pt x="45121" y="8989"/>
                  </a:cubicBezTo>
                  <a:cubicBezTo>
                    <a:pt x="43545" y="12316"/>
                    <a:pt x="39810" y="14768"/>
                    <a:pt x="36424" y="15877"/>
                  </a:cubicBezTo>
                  <a:cubicBezTo>
                    <a:pt x="33447" y="16811"/>
                    <a:pt x="30412" y="16519"/>
                    <a:pt x="27318" y="16286"/>
                  </a:cubicBezTo>
                  <a:cubicBezTo>
                    <a:pt x="24867" y="16111"/>
                    <a:pt x="22765" y="15060"/>
                    <a:pt x="20372" y="1535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958425" y="2783075"/>
              <a:ext cx="197025" cy="62775"/>
            </a:xfrm>
            <a:custGeom>
              <a:avLst/>
              <a:gdLst/>
              <a:ahLst/>
              <a:cxnLst/>
              <a:rect l="l" t="t" r="r" b="b"/>
              <a:pathLst>
                <a:path w="7881" h="2511" fill="none" extrusionOk="0">
                  <a:moveTo>
                    <a:pt x="1" y="0"/>
                  </a:moveTo>
                  <a:cubicBezTo>
                    <a:pt x="2510" y="1226"/>
                    <a:pt x="5196" y="2510"/>
                    <a:pt x="7881" y="1985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803750" y="2492675"/>
              <a:ext cx="232050" cy="121150"/>
            </a:xfrm>
            <a:custGeom>
              <a:avLst/>
              <a:gdLst/>
              <a:ahLst/>
              <a:cxnLst/>
              <a:rect l="l" t="t" r="r" b="b"/>
              <a:pathLst>
                <a:path w="9282" h="4846" fill="none" extrusionOk="0">
                  <a:moveTo>
                    <a:pt x="9281" y="0"/>
                  </a:moveTo>
                  <a:cubicBezTo>
                    <a:pt x="9048" y="759"/>
                    <a:pt x="8814" y="1518"/>
                    <a:pt x="8581" y="2335"/>
                  </a:cubicBezTo>
                  <a:cubicBezTo>
                    <a:pt x="8406" y="2802"/>
                    <a:pt x="8231" y="3269"/>
                    <a:pt x="7939" y="3678"/>
                  </a:cubicBezTo>
                  <a:cubicBezTo>
                    <a:pt x="7355" y="4320"/>
                    <a:pt x="6479" y="4612"/>
                    <a:pt x="5604" y="4728"/>
                  </a:cubicBezTo>
                  <a:cubicBezTo>
                    <a:pt x="3678" y="4845"/>
                    <a:pt x="1751" y="3970"/>
                    <a:pt x="0" y="309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522100" y="1176425"/>
              <a:ext cx="169300" cy="70050"/>
            </a:xfrm>
            <a:custGeom>
              <a:avLst/>
              <a:gdLst/>
              <a:ahLst/>
              <a:cxnLst/>
              <a:rect l="l" t="t" r="r" b="b"/>
              <a:pathLst>
                <a:path w="6772" h="2802" fill="none" extrusionOk="0">
                  <a:moveTo>
                    <a:pt x="6772" y="0"/>
                  </a:moveTo>
                  <a:cubicBezTo>
                    <a:pt x="4495" y="934"/>
                    <a:pt x="2277" y="1868"/>
                    <a:pt x="1" y="28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001150" y="1099075"/>
              <a:ext cx="49650" cy="33600"/>
            </a:xfrm>
            <a:custGeom>
              <a:avLst/>
              <a:gdLst/>
              <a:ahLst/>
              <a:cxnLst/>
              <a:rect l="l" t="t" r="r" b="b"/>
              <a:pathLst>
                <a:path w="1986" h="1344" fill="none" extrusionOk="0">
                  <a:moveTo>
                    <a:pt x="1985" y="1"/>
                  </a:moveTo>
                  <a:cubicBezTo>
                    <a:pt x="1285" y="468"/>
                    <a:pt x="643" y="876"/>
                    <a:pt x="1" y="134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3"/>
          <p:cNvGrpSpPr/>
          <p:nvPr/>
        </p:nvGrpSpPr>
        <p:grpSpPr>
          <a:xfrm>
            <a:off x="6683674" y="1388148"/>
            <a:ext cx="959538" cy="1191698"/>
            <a:chOff x="3637075" y="237950"/>
            <a:chExt cx="288800" cy="358675"/>
          </a:xfrm>
        </p:grpSpPr>
        <p:sp>
          <p:nvSpPr>
            <p:cNvPr id="718" name="Google Shape;718;p33"/>
            <p:cNvSpPr/>
            <p:nvPr/>
          </p:nvSpPr>
          <p:spPr>
            <a:xfrm>
              <a:off x="3637075" y="237950"/>
              <a:ext cx="288800" cy="275850"/>
            </a:xfrm>
            <a:custGeom>
              <a:avLst/>
              <a:gdLst/>
              <a:ahLst/>
              <a:cxnLst/>
              <a:rect l="l" t="t" r="r" b="b"/>
              <a:pathLst>
                <a:path w="11552" h="11034" extrusionOk="0">
                  <a:moveTo>
                    <a:pt x="2" y="4659"/>
                  </a:moveTo>
                  <a:lnTo>
                    <a:pt x="2" y="4659"/>
                  </a:lnTo>
                  <a:cubicBezTo>
                    <a:pt x="1" y="4659"/>
                    <a:pt x="1" y="4660"/>
                    <a:pt x="1" y="4660"/>
                  </a:cubicBezTo>
                  <a:cubicBezTo>
                    <a:pt x="1" y="4660"/>
                    <a:pt x="1" y="4659"/>
                    <a:pt x="2" y="4659"/>
                  </a:cubicBezTo>
                  <a:close/>
                  <a:moveTo>
                    <a:pt x="9139" y="0"/>
                  </a:moveTo>
                  <a:cubicBezTo>
                    <a:pt x="8894" y="0"/>
                    <a:pt x="8648" y="14"/>
                    <a:pt x="8402" y="43"/>
                  </a:cubicBezTo>
                  <a:cubicBezTo>
                    <a:pt x="6790" y="242"/>
                    <a:pt x="5342" y="1111"/>
                    <a:pt x="4002" y="2035"/>
                  </a:cubicBezTo>
                  <a:cubicBezTo>
                    <a:pt x="3459" y="2415"/>
                    <a:pt x="2916" y="2831"/>
                    <a:pt x="2355" y="3212"/>
                  </a:cubicBezTo>
                  <a:cubicBezTo>
                    <a:pt x="1739" y="3628"/>
                    <a:pt x="1141" y="4189"/>
                    <a:pt x="435" y="4443"/>
                  </a:cubicBezTo>
                  <a:cubicBezTo>
                    <a:pt x="273" y="4497"/>
                    <a:pt x="110" y="4533"/>
                    <a:pt x="2" y="4659"/>
                  </a:cubicBezTo>
                  <a:lnTo>
                    <a:pt x="2" y="4659"/>
                  </a:lnTo>
                  <a:cubicBezTo>
                    <a:pt x="25" y="4633"/>
                    <a:pt x="63" y="4621"/>
                    <a:pt x="114" y="4621"/>
                  </a:cubicBezTo>
                  <a:cubicBezTo>
                    <a:pt x="512" y="4621"/>
                    <a:pt x="1659" y="5338"/>
                    <a:pt x="1884" y="5402"/>
                  </a:cubicBezTo>
                  <a:cubicBezTo>
                    <a:pt x="2536" y="5565"/>
                    <a:pt x="3224" y="5638"/>
                    <a:pt x="3821" y="5909"/>
                  </a:cubicBezTo>
                  <a:cubicBezTo>
                    <a:pt x="3477" y="6615"/>
                    <a:pt x="3332" y="7394"/>
                    <a:pt x="3205" y="8154"/>
                  </a:cubicBezTo>
                  <a:cubicBezTo>
                    <a:pt x="3043" y="9114"/>
                    <a:pt x="2880" y="10074"/>
                    <a:pt x="2699" y="11033"/>
                  </a:cubicBezTo>
                  <a:cubicBezTo>
                    <a:pt x="2717" y="10943"/>
                    <a:pt x="3423" y="10599"/>
                    <a:pt x="3531" y="10526"/>
                  </a:cubicBezTo>
                  <a:cubicBezTo>
                    <a:pt x="3803" y="10327"/>
                    <a:pt x="3984" y="10092"/>
                    <a:pt x="4219" y="9856"/>
                  </a:cubicBezTo>
                  <a:cubicBezTo>
                    <a:pt x="4835" y="9241"/>
                    <a:pt x="5559" y="8770"/>
                    <a:pt x="6211" y="8209"/>
                  </a:cubicBezTo>
                  <a:cubicBezTo>
                    <a:pt x="6935" y="7575"/>
                    <a:pt x="7641" y="6905"/>
                    <a:pt x="8637" y="6724"/>
                  </a:cubicBezTo>
                  <a:cubicBezTo>
                    <a:pt x="8833" y="6689"/>
                    <a:pt x="9030" y="6675"/>
                    <a:pt x="9226" y="6675"/>
                  </a:cubicBezTo>
                  <a:cubicBezTo>
                    <a:pt x="9645" y="6675"/>
                    <a:pt x="10065" y="6741"/>
                    <a:pt x="10484" y="6815"/>
                  </a:cubicBezTo>
                  <a:lnTo>
                    <a:pt x="11552" y="405"/>
                  </a:lnTo>
                  <a:cubicBezTo>
                    <a:pt x="10772" y="154"/>
                    <a:pt x="9959" y="0"/>
                    <a:pt x="91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868825" y="250325"/>
              <a:ext cx="54350" cy="346300"/>
            </a:xfrm>
            <a:custGeom>
              <a:avLst/>
              <a:gdLst/>
              <a:ahLst/>
              <a:cxnLst/>
              <a:rect l="l" t="t" r="r" b="b"/>
              <a:pathLst>
                <a:path w="2174" h="13852" fill="none" extrusionOk="0">
                  <a:moveTo>
                    <a:pt x="2173" y="1"/>
                  </a:moveTo>
                  <a:lnTo>
                    <a:pt x="1" y="13851"/>
                  </a:lnTo>
                </a:path>
              </a:pathLst>
            </a:custGeom>
            <a:noFill/>
            <a:ln w="5875" cap="flat" cmpd="sng">
              <a:solidFill>
                <a:schemeClr val="dk1"/>
              </a:solidFill>
              <a:prstDash val="solid"/>
              <a:miter lim="18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3"/>
          <p:cNvGrpSpPr/>
          <p:nvPr/>
        </p:nvGrpSpPr>
        <p:grpSpPr>
          <a:xfrm>
            <a:off x="8239307" y="2274672"/>
            <a:ext cx="429265" cy="214655"/>
            <a:chOff x="8003417" y="3113542"/>
            <a:chExt cx="254063" cy="127053"/>
          </a:xfrm>
        </p:grpSpPr>
        <p:sp>
          <p:nvSpPr>
            <p:cNvPr id="721" name="Google Shape;721;p33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 rot="654326">
            <a:off x="8017487" y="692635"/>
            <a:ext cx="654642" cy="342881"/>
            <a:chOff x="2047546" y="4219184"/>
            <a:chExt cx="654603" cy="342860"/>
          </a:xfrm>
        </p:grpSpPr>
        <p:sp>
          <p:nvSpPr>
            <p:cNvPr id="724" name="Google Shape;724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3"/>
          <p:cNvGrpSpPr/>
          <p:nvPr/>
        </p:nvGrpSpPr>
        <p:grpSpPr>
          <a:xfrm rot="-1673854">
            <a:off x="7542507" y="280297"/>
            <a:ext cx="654614" cy="342866"/>
            <a:chOff x="2047546" y="4219184"/>
            <a:chExt cx="654603" cy="342860"/>
          </a:xfrm>
        </p:grpSpPr>
        <p:sp>
          <p:nvSpPr>
            <p:cNvPr id="728" name="Google Shape;728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059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18829" y="2251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Authentication</a:t>
            </a:r>
            <a:endParaRPr dirty="0"/>
          </a:p>
        </p:txBody>
      </p:sp>
      <p:graphicFrame>
        <p:nvGraphicFramePr>
          <p:cNvPr id="1321" name="Google Shape;1321;p47"/>
          <p:cNvGraphicFramePr/>
          <p:nvPr/>
        </p:nvGraphicFramePr>
        <p:xfrm>
          <a:off x="195385" y="858583"/>
          <a:ext cx="8741450" cy="4038560"/>
        </p:xfrm>
        <a:graphic>
          <a:graphicData uri="http://schemas.openxmlformats.org/drawingml/2006/table">
            <a:tbl>
              <a:tblPr>
                <a:noFill/>
                <a:tableStyleId>{75647A8E-40AD-4313-8B6C-CB13F79672D3}</a:tableStyleId>
              </a:tblPr>
              <a:tblGrid>
                <a:gridCol w="991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340">
                  <a:extLst>
                    <a:ext uri="{9D8B030D-6E8A-4147-A177-3AD203B41FA5}">
                      <a16:colId xmlns:a16="http://schemas.microsoft.com/office/drawing/2014/main" val="2576695818"/>
                    </a:ext>
                  </a:extLst>
                </a:gridCol>
                <a:gridCol w="1485340">
                  <a:extLst>
                    <a:ext uri="{9D8B030D-6E8A-4147-A177-3AD203B41FA5}">
                      <a16:colId xmlns:a16="http://schemas.microsoft.com/office/drawing/2014/main" val="1741927669"/>
                    </a:ext>
                  </a:extLst>
                </a:gridCol>
                <a:gridCol w="1485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3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1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Test Case Id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Input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Pre-Condition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Description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Expected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Actual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6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TC _01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User enters a valid credentials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User has already registered in the website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Login using valid credentials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Login Successful and directs to the homepage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The user gets logged in and get directed to homepage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1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TC_02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User enters a wrong password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User has already registered in the website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Login using invalid credentials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Login unsuccessful and error message prompts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The login is unsuccessful and a  error message prompts in the screen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1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TC_03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User enters a invalid institution code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User has already registered in the website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Login using invalid credentials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Login unsuccessful and error message prompts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The login is unsuccessful and a error message prompts in the screen</a:t>
                      </a:r>
                    </a:p>
                  </a:txBody>
                  <a:tcPr marL="190500" marR="190500" marT="190500" marB="1905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625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1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534" name="Google Shape;534;p31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31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31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7" name="Google Shape;537;p3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42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MOTIVATION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546" name="Google Shape;546;p31"/>
          <p:cNvGrpSpPr/>
          <p:nvPr/>
        </p:nvGrpSpPr>
        <p:grpSpPr>
          <a:xfrm>
            <a:off x="8023644" y="4016589"/>
            <a:ext cx="720500" cy="758711"/>
            <a:chOff x="2163562" y="3046774"/>
            <a:chExt cx="623486" cy="656552"/>
          </a:xfrm>
        </p:grpSpPr>
        <p:sp>
          <p:nvSpPr>
            <p:cNvPr id="547" name="Google Shape;547;p31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1"/>
          <p:cNvGrpSpPr/>
          <p:nvPr/>
        </p:nvGrpSpPr>
        <p:grpSpPr>
          <a:xfrm>
            <a:off x="5406859" y="2928108"/>
            <a:ext cx="560616" cy="784854"/>
            <a:chOff x="1085140" y="3504994"/>
            <a:chExt cx="560616" cy="784854"/>
          </a:xfrm>
        </p:grpSpPr>
        <p:sp>
          <p:nvSpPr>
            <p:cNvPr id="563" name="Google Shape;563;p31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1"/>
          <p:cNvGrpSpPr/>
          <p:nvPr/>
        </p:nvGrpSpPr>
        <p:grpSpPr>
          <a:xfrm>
            <a:off x="6568840" y="461809"/>
            <a:ext cx="1179952" cy="4199819"/>
            <a:chOff x="6993075" y="2111625"/>
            <a:chExt cx="377875" cy="1344975"/>
          </a:xfrm>
        </p:grpSpPr>
        <p:sp>
          <p:nvSpPr>
            <p:cNvPr id="566" name="Google Shape;566;p31"/>
            <p:cNvSpPr/>
            <p:nvPr/>
          </p:nvSpPr>
          <p:spPr>
            <a:xfrm>
              <a:off x="7123900" y="2595375"/>
              <a:ext cx="79450" cy="139700"/>
            </a:xfrm>
            <a:custGeom>
              <a:avLst/>
              <a:gdLst/>
              <a:ahLst/>
              <a:cxnLst/>
              <a:rect l="l" t="t" r="r" b="b"/>
              <a:pathLst>
                <a:path w="3178" h="5588" extrusionOk="0">
                  <a:moveTo>
                    <a:pt x="927" y="0"/>
                  </a:moveTo>
                  <a:cubicBezTo>
                    <a:pt x="824" y="0"/>
                    <a:pt x="729" y="13"/>
                    <a:pt x="656" y="49"/>
                  </a:cubicBezTo>
                  <a:cubicBezTo>
                    <a:pt x="379" y="195"/>
                    <a:pt x="306" y="618"/>
                    <a:pt x="292" y="894"/>
                  </a:cubicBezTo>
                  <a:cubicBezTo>
                    <a:pt x="263" y="880"/>
                    <a:pt x="233" y="880"/>
                    <a:pt x="219" y="880"/>
                  </a:cubicBezTo>
                  <a:cubicBezTo>
                    <a:pt x="102" y="880"/>
                    <a:pt x="0" y="1026"/>
                    <a:pt x="0" y="1230"/>
                  </a:cubicBezTo>
                  <a:cubicBezTo>
                    <a:pt x="0" y="1419"/>
                    <a:pt x="102" y="1579"/>
                    <a:pt x="219" y="1579"/>
                  </a:cubicBezTo>
                  <a:cubicBezTo>
                    <a:pt x="248" y="1579"/>
                    <a:pt x="292" y="1565"/>
                    <a:pt x="321" y="1536"/>
                  </a:cubicBezTo>
                  <a:cubicBezTo>
                    <a:pt x="365" y="1769"/>
                    <a:pt x="437" y="1988"/>
                    <a:pt x="525" y="2206"/>
                  </a:cubicBezTo>
                  <a:cubicBezTo>
                    <a:pt x="598" y="2366"/>
                    <a:pt x="671" y="2512"/>
                    <a:pt x="758" y="2643"/>
                  </a:cubicBezTo>
                  <a:cubicBezTo>
                    <a:pt x="729" y="2935"/>
                    <a:pt x="656" y="3532"/>
                    <a:pt x="656" y="3868"/>
                  </a:cubicBezTo>
                  <a:cubicBezTo>
                    <a:pt x="656" y="4203"/>
                    <a:pt x="1268" y="5573"/>
                    <a:pt x="1633" y="5587"/>
                  </a:cubicBezTo>
                  <a:cubicBezTo>
                    <a:pt x="1968" y="5587"/>
                    <a:pt x="2594" y="4145"/>
                    <a:pt x="2594" y="3809"/>
                  </a:cubicBezTo>
                  <a:cubicBezTo>
                    <a:pt x="2594" y="3649"/>
                    <a:pt x="2522" y="2877"/>
                    <a:pt x="2492" y="2571"/>
                  </a:cubicBezTo>
                  <a:cubicBezTo>
                    <a:pt x="2594" y="2468"/>
                    <a:pt x="2682" y="2323"/>
                    <a:pt x="2755" y="2119"/>
                  </a:cubicBezTo>
                  <a:cubicBezTo>
                    <a:pt x="2784" y="2031"/>
                    <a:pt x="2842" y="1813"/>
                    <a:pt x="2871" y="1725"/>
                  </a:cubicBezTo>
                  <a:cubicBezTo>
                    <a:pt x="2871" y="1711"/>
                    <a:pt x="2886" y="1696"/>
                    <a:pt x="2886" y="1681"/>
                  </a:cubicBezTo>
                  <a:cubicBezTo>
                    <a:pt x="2915" y="1711"/>
                    <a:pt x="2944" y="1725"/>
                    <a:pt x="2973" y="1725"/>
                  </a:cubicBezTo>
                  <a:cubicBezTo>
                    <a:pt x="3090" y="1725"/>
                    <a:pt x="3177" y="1565"/>
                    <a:pt x="3177" y="1361"/>
                  </a:cubicBezTo>
                  <a:cubicBezTo>
                    <a:pt x="3177" y="1171"/>
                    <a:pt x="3090" y="1011"/>
                    <a:pt x="2973" y="1011"/>
                  </a:cubicBezTo>
                  <a:lnTo>
                    <a:pt x="2944" y="1011"/>
                  </a:lnTo>
                  <a:cubicBezTo>
                    <a:pt x="2915" y="690"/>
                    <a:pt x="2784" y="399"/>
                    <a:pt x="2522" y="209"/>
                  </a:cubicBezTo>
                  <a:cubicBezTo>
                    <a:pt x="2303" y="64"/>
                    <a:pt x="1880" y="64"/>
                    <a:pt x="1618" y="49"/>
                  </a:cubicBezTo>
                  <a:cubicBezTo>
                    <a:pt x="1603" y="50"/>
                    <a:pt x="1588" y="50"/>
                    <a:pt x="1572" y="50"/>
                  </a:cubicBezTo>
                  <a:cubicBezTo>
                    <a:pt x="1385" y="50"/>
                    <a:pt x="1137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7204775" y="3323025"/>
              <a:ext cx="55050" cy="119375"/>
            </a:xfrm>
            <a:custGeom>
              <a:avLst/>
              <a:gdLst/>
              <a:ahLst/>
              <a:cxnLst/>
              <a:rect l="l" t="t" r="r" b="b"/>
              <a:pathLst>
                <a:path w="2202" h="4775" extrusionOk="0">
                  <a:moveTo>
                    <a:pt x="920" y="1"/>
                  </a:moveTo>
                  <a:cubicBezTo>
                    <a:pt x="895" y="1"/>
                    <a:pt x="870" y="2"/>
                    <a:pt x="846" y="5"/>
                  </a:cubicBezTo>
                  <a:cubicBezTo>
                    <a:pt x="569" y="34"/>
                    <a:pt x="336" y="209"/>
                    <a:pt x="219" y="442"/>
                  </a:cubicBezTo>
                  <a:cubicBezTo>
                    <a:pt x="176" y="559"/>
                    <a:pt x="146" y="690"/>
                    <a:pt x="132" y="821"/>
                  </a:cubicBezTo>
                  <a:cubicBezTo>
                    <a:pt x="117" y="952"/>
                    <a:pt x="103" y="1069"/>
                    <a:pt x="88" y="1200"/>
                  </a:cubicBezTo>
                  <a:cubicBezTo>
                    <a:pt x="1" y="2045"/>
                    <a:pt x="44" y="2949"/>
                    <a:pt x="117" y="3780"/>
                  </a:cubicBezTo>
                  <a:cubicBezTo>
                    <a:pt x="132" y="3984"/>
                    <a:pt x="161" y="4188"/>
                    <a:pt x="249" y="4363"/>
                  </a:cubicBezTo>
                  <a:cubicBezTo>
                    <a:pt x="321" y="4552"/>
                    <a:pt x="482" y="4712"/>
                    <a:pt x="671" y="4756"/>
                  </a:cubicBezTo>
                  <a:cubicBezTo>
                    <a:pt x="717" y="4769"/>
                    <a:pt x="778" y="4775"/>
                    <a:pt x="849" y="4775"/>
                  </a:cubicBezTo>
                  <a:cubicBezTo>
                    <a:pt x="1098" y="4775"/>
                    <a:pt x="1457" y="4704"/>
                    <a:pt x="1604" y="4625"/>
                  </a:cubicBezTo>
                  <a:cubicBezTo>
                    <a:pt x="1837" y="4494"/>
                    <a:pt x="1895" y="4086"/>
                    <a:pt x="1895" y="3838"/>
                  </a:cubicBezTo>
                  <a:cubicBezTo>
                    <a:pt x="1910" y="2672"/>
                    <a:pt x="2202" y="1375"/>
                    <a:pt x="1531" y="325"/>
                  </a:cubicBezTo>
                  <a:cubicBezTo>
                    <a:pt x="1412" y="127"/>
                    <a:pt x="1161" y="1"/>
                    <a:pt x="9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7200400" y="3410550"/>
              <a:ext cx="126100" cy="45025"/>
            </a:xfrm>
            <a:custGeom>
              <a:avLst/>
              <a:gdLst/>
              <a:ahLst/>
              <a:cxnLst/>
              <a:rect l="l" t="t" r="r" b="b"/>
              <a:pathLst>
                <a:path w="5044" h="1801" extrusionOk="0">
                  <a:moveTo>
                    <a:pt x="1921" y="0"/>
                  </a:moveTo>
                  <a:cubicBezTo>
                    <a:pt x="1746" y="0"/>
                    <a:pt x="1595" y="108"/>
                    <a:pt x="1444" y="177"/>
                  </a:cubicBezTo>
                  <a:cubicBezTo>
                    <a:pt x="1254" y="264"/>
                    <a:pt x="1036" y="308"/>
                    <a:pt x="817" y="308"/>
                  </a:cubicBezTo>
                  <a:cubicBezTo>
                    <a:pt x="739" y="308"/>
                    <a:pt x="655" y="295"/>
                    <a:pt x="573" y="295"/>
                  </a:cubicBezTo>
                  <a:cubicBezTo>
                    <a:pt x="532" y="295"/>
                    <a:pt x="492" y="298"/>
                    <a:pt x="453" y="308"/>
                  </a:cubicBezTo>
                  <a:cubicBezTo>
                    <a:pt x="321" y="322"/>
                    <a:pt x="234" y="366"/>
                    <a:pt x="161" y="454"/>
                  </a:cubicBezTo>
                  <a:lnTo>
                    <a:pt x="161" y="439"/>
                  </a:lnTo>
                  <a:cubicBezTo>
                    <a:pt x="1" y="643"/>
                    <a:pt x="30" y="1007"/>
                    <a:pt x="45" y="1255"/>
                  </a:cubicBezTo>
                  <a:cubicBezTo>
                    <a:pt x="59" y="1459"/>
                    <a:pt x="74" y="1678"/>
                    <a:pt x="307" y="1751"/>
                  </a:cubicBezTo>
                  <a:cubicBezTo>
                    <a:pt x="409" y="1780"/>
                    <a:pt x="511" y="1780"/>
                    <a:pt x="628" y="1780"/>
                  </a:cubicBezTo>
                  <a:cubicBezTo>
                    <a:pt x="1531" y="1780"/>
                    <a:pt x="2449" y="1780"/>
                    <a:pt x="3353" y="1794"/>
                  </a:cubicBezTo>
                  <a:cubicBezTo>
                    <a:pt x="3518" y="1794"/>
                    <a:pt x="3683" y="1801"/>
                    <a:pt x="3849" y="1801"/>
                  </a:cubicBezTo>
                  <a:cubicBezTo>
                    <a:pt x="3931" y="1801"/>
                    <a:pt x="4014" y="1799"/>
                    <a:pt x="4096" y="1794"/>
                  </a:cubicBezTo>
                  <a:cubicBezTo>
                    <a:pt x="4315" y="1794"/>
                    <a:pt x="4606" y="1794"/>
                    <a:pt x="4810" y="1736"/>
                  </a:cubicBezTo>
                  <a:cubicBezTo>
                    <a:pt x="4913" y="1692"/>
                    <a:pt x="5015" y="1605"/>
                    <a:pt x="5029" y="1503"/>
                  </a:cubicBezTo>
                  <a:cubicBezTo>
                    <a:pt x="5044" y="1401"/>
                    <a:pt x="4985" y="1284"/>
                    <a:pt x="4898" y="1226"/>
                  </a:cubicBezTo>
                  <a:cubicBezTo>
                    <a:pt x="4708" y="1080"/>
                    <a:pt x="4432" y="1080"/>
                    <a:pt x="4198" y="1051"/>
                  </a:cubicBezTo>
                  <a:cubicBezTo>
                    <a:pt x="3819" y="1022"/>
                    <a:pt x="3440" y="905"/>
                    <a:pt x="3105" y="730"/>
                  </a:cubicBezTo>
                  <a:cubicBezTo>
                    <a:pt x="2799" y="570"/>
                    <a:pt x="2566" y="322"/>
                    <a:pt x="2289" y="133"/>
                  </a:cubicBezTo>
                  <a:cubicBezTo>
                    <a:pt x="2187" y="60"/>
                    <a:pt x="2070" y="2"/>
                    <a:pt x="1954" y="2"/>
                  </a:cubicBezTo>
                  <a:cubicBezTo>
                    <a:pt x="1943" y="1"/>
                    <a:pt x="1932" y="0"/>
                    <a:pt x="1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7075800" y="3329675"/>
              <a:ext cx="54675" cy="116750"/>
            </a:xfrm>
            <a:custGeom>
              <a:avLst/>
              <a:gdLst/>
              <a:ahLst/>
              <a:cxnLst/>
              <a:rect l="l" t="t" r="r" b="b"/>
              <a:pathLst>
                <a:path w="2187" h="4670" extrusionOk="0">
                  <a:moveTo>
                    <a:pt x="1353" y="0"/>
                  </a:moveTo>
                  <a:cubicBezTo>
                    <a:pt x="1063" y="0"/>
                    <a:pt x="772" y="173"/>
                    <a:pt x="598" y="409"/>
                  </a:cubicBezTo>
                  <a:cubicBezTo>
                    <a:pt x="219" y="890"/>
                    <a:pt x="248" y="1488"/>
                    <a:pt x="219" y="2071"/>
                  </a:cubicBezTo>
                  <a:cubicBezTo>
                    <a:pt x="204" y="2435"/>
                    <a:pt x="175" y="2799"/>
                    <a:pt x="161" y="3178"/>
                  </a:cubicBezTo>
                  <a:cubicBezTo>
                    <a:pt x="161" y="3222"/>
                    <a:pt x="146" y="3280"/>
                    <a:pt x="146" y="3324"/>
                  </a:cubicBezTo>
                  <a:cubicBezTo>
                    <a:pt x="132" y="3543"/>
                    <a:pt x="0" y="3791"/>
                    <a:pt x="132" y="3980"/>
                  </a:cubicBezTo>
                  <a:cubicBezTo>
                    <a:pt x="263" y="4140"/>
                    <a:pt x="540" y="4315"/>
                    <a:pt x="700" y="4461"/>
                  </a:cubicBezTo>
                  <a:cubicBezTo>
                    <a:pt x="851" y="4585"/>
                    <a:pt x="1067" y="4670"/>
                    <a:pt x="1261" y="4670"/>
                  </a:cubicBezTo>
                  <a:cubicBezTo>
                    <a:pt x="1478" y="4670"/>
                    <a:pt x="1667" y="4563"/>
                    <a:pt x="1706" y="4286"/>
                  </a:cubicBezTo>
                  <a:cubicBezTo>
                    <a:pt x="1837" y="3397"/>
                    <a:pt x="1968" y="2508"/>
                    <a:pt x="2099" y="1619"/>
                  </a:cubicBezTo>
                  <a:cubicBezTo>
                    <a:pt x="2143" y="1298"/>
                    <a:pt x="2187" y="992"/>
                    <a:pt x="2114" y="686"/>
                  </a:cubicBezTo>
                  <a:cubicBezTo>
                    <a:pt x="2041" y="380"/>
                    <a:pt x="1822" y="89"/>
                    <a:pt x="1502" y="16"/>
                  </a:cubicBezTo>
                  <a:cubicBezTo>
                    <a:pt x="1453" y="5"/>
                    <a:pt x="1403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7000725" y="3415150"/>
              <a:ext cx="126825" cy="41450"/>
            </a:xfrm>
            <a:custGeom>
              <a:avLst/>
              <a:gdLst/>
              <a:ahLst/>
              <a:cxnLst/>
              <a:rect l="l" t="t" r="r" b="b"/>
              <a:pathLst>
                <a:path w="5073" h="1658" extrusionOk="0">
                  <a:moveTo>
                    <a:pt x="2963" y="1"/>
                  </a:moveTo>
                  <a:cubicBezTo>
                    <a:pt x="2694" y="1"/>
                    <a:pt x="2377" y="319"/>
                    <a:pt x="2143" y="430"/>
                  </a:cubicBezTo>
                  <a:cubicBezTo>
                    <a:pt x="1794" y="590"/>
                    <a:pt x="1415" y="634"/>
                    <a:pt x="1050" y="707"/>
                  </a:cubicBezTo>
                  <a:cubicBezTo>
                    <a:pt x="773" y="750"/>
                    <a:pt x="278" y="736"/>
                    <a:pt x="118" y="984"/>
                  </a:cubicBezTo>
                  <a:cubicBezTo>
                    <a:pt x="1" y="1173"/>
                    <a:pt x="88" y="1435"/>
                    <a:pt x="278" y="1538"/>
                  </a:cubicBezTo>
                  <a:cubicBezTo>
                    <a:pt x="349" y="1570"/>
                    <a:pt x="430" y="1581"/>
                    <a:pt x="515" y="1581"/>
                  </a:cubicBezTo>
                  <a:cubicBezTo>
                    <a:pt x="656" y="1581"/>
                    <a:pt x="806" y="1552"/>
                    <a:pt x="934" y="1552"/>
                  </a:cubicBezTo>
                  <a:cubicBezTo>
                    <a:pt x="1138" y="1552"/>
                    <a:pt x="1342" y="1552"/>
                    <a:pt x="1531" y="1567"/>
                  </a:cubicBezTo>
                  <a:cubicBezTo>
                    <a:pt x="2173" y="1567"/>
                    <a:pt x="2814" y="1581"/>
                    <a:pt x="3441" y="1596"/>
                  </a:cubicBezTo>
                  <a:cubicBezTo>
                    <a:pt x="3657" y="1596"/>
                    <a:pt x="3982" y="1657"/>
                    <a:pt x="4283" y="1657"/>
                  </a:cubicBezTo>
                  <a:cubicBezTo>
                    <a:pt x="4530" y="1657"/>
                    <a:pt x="4760" y="1616"/>
                    <a:pt x="4898" y="1465"/>
                  </a:cubicBezTo>
                  <a:cubicBezTo>
                    <a:pt x="5073" y="1275"/>
                    <a:pt x="5029" y="969"/>
                    <a:pt x="4971" y="707"/>
                  </a:cubicBezTo>
                  <a:cubicBezTo>
                    <a:pt x="4927" y="532"/>
                    <a:pt x="4898" y="357"/>
                    <a:pt x="4854" y="182"/>
                  </a:cubicBezTo>
                  <a:cubicBezTo>
                    <a:pt x="4594" y="228"/>
                    <a:pt x="4314" y="270"/>
                    <a:pt x="4038" y="270"/>
                  </a:cubicBezTo>
                  <a:cubicBezTo>
                    <a:pt x="3787" y="270"/>
                    <a:pt x="3538" y="235"/>
                    <a:pt x="3309" y="138"/>
                  </a:cubicBezTo>
                  <a:cubicBezTo>
                    <a:pt x="3237" y="109"/>
                    <a:pt x="3164" y="80"/>
                    <a:pt x="3105" y="36"/>
                  </a:cubicBezTo>
                  <a:cubicBezTo>
                    <a:pt x="3060" y="11"/>
                    <a:pt x="3012" y="1"/>
                    <a:pt x="2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6993450" y="2407850"/>
              <a:ext cx="58675" cy="110750"/>
            </a:xfrm>
            <a:custGeom>
              <a:avLst/>
              <a:gdLst/>
              <a:ahLst/>
              <a:cxnLst/>
              <a:rect l="l" t="t" r="r" b="b"/>
              <a:pathLst>
                <a:path w="2347" h="4430" extrusionOk="0">
                  <a:moveTo>
                    <a:pt x="161" y="0"/>
                  </a:moveTo>
                  <a:cubicBezTo>
                    <a:pt x="44" y="0"/>
                    <a:pt x="0" y="146"/>
                    <a:pt x="0" y="263"/>
                  </a:cubicBezTo>
                  <a:cubicBezTo>
                    <a:pt x="0" y="525"/>
                    <a:pt x="102" y="773"/>
                    <a:pt x="263" y="992"/>
                  </a:cubicBezTo>
                  <a:cubicBezTo>
                    <a:pt x="569" y="1414"/>
                    <a:pt x="1123" y="1560"/>
                    <a:pt x="1268" y="2085"/>
                  </a:cubicBezTo>
                  <a:cubicBezTo>
                    <a:pt x="1370" y="2434"/>
                    <a:pt x="1312" y="2799"/>
                    <a:pt x="1239" y="3134"/>
                  </a:cubicBezTo>
                  <a:cubicBezTo>
                    <a:pt x="1181" y="3411"/>
                    <a:pt x="1021" y="3775"/>
                    <a:pt x="1108" y="4052"/>
                  </a:cubicBezTo>
                  <a:cubicBezTo>
                    <a:pt x="1166" y="4227"/>
                    <a:pt x="1312" y="4373"/>
                    <a:pt x="1502" y="4417"/>
                  </a:cubicBezTo>
                  <a:cubicBezTo>
                    <a:pt x="1538" y="4425"/>
                    <a:pt x="1575" y="4429"/>
                    <a:pt x="1612" y="4429"/>
                  </a:cubicBezTo>
                  <a:cubicBezTo>
                    <a:pt x="1766" y="4429"/>
                    <a:pt x="1915" y="4357"/>
                    <a:pt x="1997" y="4227"/>
                  </a:cubicBezTo>
                  <a:cubicBezTo>
                    <a:pt x="2041" y="4125"/>
                    <a:pt x="2055" y="4023"/>
                    <a:pt x="2070" y="3906"/>
                  </a:cubicBezTo>
                  <a:cubicBezTo>
                    <a:pt x="2114" y="3411"/>
                    <a:pt x="2172" y="2915"/>
                    <a:pt x="2260" y="2420"/>
                  </a:cubicBezTo>
                  <a:cubicBezTo>
                    <a:pt x="2274" y="2362"/>
                    <a:pt x="2274" y="2303"/>
                    <a:pt x="2289" y="2245"/>
                  </a:cubicBezTo>
                  <a:cubicBezTo>
                    <a:pt x="2347" y="1458"/>
                    <a:pt x="1720" y="1108"/>
                    <a:pt x="1137" y="758"/>
                  </a:cubicBezTo>
                  <a:cubicBezTo>
                    <a:pt x="831" y="569"/>
                    <a:pt x="554" y="350"/>
                    <a:pt x="307" y="103"/>
                  </a:cubicBezTo>
                  <a:cubicBezTo>
                    <a:pt x="263" y="59"/>
                    <a:pt x="219" y="15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079800" y="2882975"/>
              <a:ext cx="174200" cy="88200"/>
            </a:xfrm>
            <a:custGeom>
              <a:avLst/>
              <a:gdLst/>
              <a:ahLst/>
              <a:cxnLst/>
              <a:rect l="l" t="t" r="r" b="b"/>
              <a:pathLst>
                <a:path w="6968" h="3528" extrusionOk="0">
                  <a:moveTo>
                    <a:pt x="1" y="1"/>
                  </a:moveTo>
                  <a:lnTo>
                    <a:pt x="1" y="3528"/>
                  </a:lnTo>
                  <a:lnTo>
                    <a:pt x="6967" y="3528"/>
                  </a:lnTo>
                  <a:lnTo>
                    <a:pt x="6967" y="1"/>
                  </a:lnTo>
                  <a:close/>
                </a:path>
              </a:pathLst>
            </a:custGeom>
            <a:solidFill>
              <a:srgbClr val="003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7062675" y="2874025"/>
              <a:ext cx="210625" cy="507575"/>
            </a:xfrm>
            <a:custGeom>
              <a:avLst/>
              <a:gdLst/>
              <a:ahLst/>
              <a:cxnLst/>
              <a:rect l="l" t="t" r="r" b="b"/>
              <a:pathLst>
                <a:path w="8425" h="20303" extrusionOk="0">
                  <a:moveTo>
                    <a:pt x="2340" y="1"/>
                  </a:moveTo>
                  <a:cubicBezTo>
                    <a:pt x="2009" y="1"/>
                    <a:pt x="1675" y="128"/>
                    <a:pt x="1371" y="432"/>
                  </a:cubicBezTo>
                  <a:cubicBezTo>
                    <a:pt x="992" y="811"/>
                    <a:pt x="759" y="1291"/>
                    <a:pt x="598" y="1787"/>
                  </a:cubicBezTo>
                  <a:cubicBezTo>
                    <a:pt x="1" y="3449"/>
                    <a:pt x="1" y="5241"/>
                    <a:pt x="15" y="7005"/>
                  </a:cubicBezTo>
                  <a:cubicBezTo>
                    <a:pt x="30" y="8010"/>
                    <a:pt x="394" y="18285"/>
                    <a:pt x="598" y="20122"/>
                  </a:cubicBezTo>
                  <a:cubicBezTo>
                    <a:pt x="965" y="20265"/>
                    <a:pt x="1292" y="20303"/>
                    <a:pt x="1621" y="20303"/>
                  </a:cubicBezTo>
                  <a:cubicBezTo>
                    <a:pt x="1997" y="20303"/>
                    <a:pt x="2377" y="20253"/>
                    <a:pt x="2828" y="20253"/>
                  </a:cubicBezTo>
                  <a:cubicBezTo>
                    <a:pt x="2930" y="19043"/>
                    <a:pt x="3601" y="14554"/>
                    <a:pt x="3659" y="14103"/>
                  </a:cubicBezTo>
                  <a:cubicBezTo>
                    <a:pt x="3892" y="12135"/>
                    <a:pt x="4140" y="10138"/>
                    <a:pt x="4286" y="8156"/>
                  </a:cubicBezTo>
                  <a:cubicBezTo>
                    <a:pt x="4388" y="8943"/>
                    <a:pt x="4475" y="9745"/>
                    <a:pt x="4563" y="10561"/>
                  </a:cubicBezTo>
                  <a:cubicBezTo>
                    <a:pt x="4752" y="12587"/>
                    <a:pt x="4971" y="14613"/>
                    <a:pt x="5131" y="16639"/>
                  </a:cubicBezTo>
                  <a:cubicBezTo>
                    <a:pt x="5233" y="17804"/>
                    <a:pt x="5320" y="18970"/>
                    <a:pt x="5379" y="20136"/>
                  </a:cubicBezTo>
                  <a:cubicBezTo>
                    <a:pt x="5379" y="20235"/>
                    <a:pt x="6715" y="20259"/>
                    <a:pt x="7420" y="20259"/>
                  </a:cubicBezTo>
                  <a:cubicBezTo>
                    <a:pt x="7655" y="20259"/>
                    <a:pt x="7820" y="20257"/>
                    <a:pt x="7842" y="20253"/>
                  </a:cubicBezTo>
                  <a:cubicBezTo>
                    <a:pt x="7944" y="19247"/>
                    <a:pt x="8425" y="14015"/>
                    <a:pt x="8410" y="12281"/>
                  </a:cubicBezTo>
                  <a:cubicBezTo>
                    <a:pt x="8410" y="11144"/>
                    <a:pt x="8410" y="10022"/>
                    <a:pt x="8425" y="8899"/>
                  </a:cubicBezTo>
                  <a:cubicBezTo>
                    <a:pt x="8396" y="8054"/>
                    <a:pt x="8366" y="7194"/>
                    <a:pt x="8323" y="6349"/>
                  </a:cubicBezTo>
                  <a:cubicBezTo>
                    <a:pt x="8264" y="5139"/>
                    <a:pt x="8177" y="3886"/>
                    <a:pt x="7711" y="2749"/>
                  </a:cubicBezTo>
                  <a:cubicBezTo>
                    <a:pt x="7361" y="1904"/>
                    <a:pt x="6924" y="898"/>
                    <a:pt x="5816" y="898"/>
                  </a:cubicBezTo>
                  <a:cubicBezTo>
                    <a:pt x="5043" y="898"/>
                    <a:pt x="4563" y="1219"/>
                    <a:pt x="4256" y="1700"/>
                  </a:cubicBezTo>
                  <a:cubicBezTo>
                    <a:pt x="4035" y="858"/>
                    <a:pt x="3199" y="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082000" y="2680025"/>
              <a:ext cx="167625" cy="245975"/>
            </a:xfrm>
            <a:custGeom>
              <a:avLst/>
              <a:gdLst/>
              <a:ahLst/>
              <a:cxnLst/>
              <a:rect l="l" t="t" r="r" b="b"/>
              <a:pathLst>
                <a:path w="6705" h="9839" extrusionOk="0">
                  <a:moveTo>
                    <a:pt x="4227" y="1"/>
                  </a:moveTo>
                  <a:cubicBezTo>
                    <a:pt x="4168" y="132"/>
                    <a:pt x="4066" y="248"/>
                    <a:pt x="3979" y="350"/>
                  </a:cubicBezTo>
                  <a:lnTo>
                    <a:pt x="3352" y="1035"/>
                  </a:lnTo>
                  <a:cubicBezTo>
                    <a:pt x="3134" y="788"/>
                    <a:pt x="2900" y="540"/>
                    <a:pt x="2667" y="321"/>
                  </a:cubicBezTo>
                  <a:cubicBezTo>
                    <a:pt x="2594" y="248"/>
                    <a:pt x="2478" y="88"/>
                    <a:pt x="2376" y="59"/>
                  </a:cubicBezTo>
                  <a:cubicBezTo>
                    <a:pt x="2357" y="55"/>
                    <a:pt x="2337" y="53"/>
                    <a:pt x="2315" y="53"/>
                  </a:cubicBezTo>
                  <a:cubicBezTo>
                    <a:pt x="2181" y="53"/>
                    <a:pt x="1991" y="121"/>
                    <a:pt x="1866" y="146"/>
                  </a:cubicBezTo>
                  <a:cubicBezTo>
                    <a:pt x="1356" y="234"/>
                    <a:pt x="875" y="380"/>
                    <a:pt x="364" y="525"/>
                  </a:cubicBezTo>
                  <a:lnTo>
                    <a:pt x="379" y="525"/>
                  </a:lnTo>
                  <a:cubicBezTo>
                    <a:pt x="0" y="802"/>
                    <a:pt x="204" y="1254"/>
                    <a:pt x="146" y="1473"/>
                  </a:cubicBezTo>
                  <a:cubicBezTo>
                    <a:pt x="0" y="2114"/>
                    <a:pt x="233" y="9839"/>
                    <a:pt x="233" y="9839"/>
                  </a:cubicBezTo>
                  <a:lnTo>
                    <a:pt x="6457" y="9839"/>
                  </a:lnTo>
                  <a:cubicBezTo>
                    <a:pt x="6457" y="9839"/>
                    <a:pt x="6544" y="2114"/>
                    <a:pt x="6384" y="1473"/>
                  </a:cubicBezTo>
                  <a:cubicBezTo>
                    <a:pt x="6340" y="1269"/>
                    <a:pt x="6704" y="773"/>
                    <a:pt x="6340" y="496"/>
                  </a:cubicBezTo>
                  <a:cubicBezTo>
                    <a:pt x="6034" y="409"/>
                    <a:pt x="5728" y="321"/>
                    <a:pt x="5407" y="248"/>
                  </a:cubicBezTo>
                  <a:cubicBezTo>
                    <a:pt x="5014" y="146"/>
                    <a:pt x="4620" y="117"/>
                    <a:pt x="42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7276925" y="2378025"/>
              <a:ext cx="58325" cy="144800"/>
            </a:xfrm>
            <a:custGeom>
              <a:avLst/>
              <a:gdLst/>
              <a:ahLst/>
              <a:cxnLst/>
              <a:rect l="l" t="t" r="r" b="b"/>
              <a:pathLst>
                <a:path w="2333" h="5792" extrusionOk="0">
                  <a:moveTo>
                    <a:pt x="365" y="0"/>
                  </a:moveTo>
                  <a:cubicBezTo>
                    <a:pt x="350" y="0"/>
                    <a:pt x="335" y="4"/>
                    <a:pt x="321" y="13"/>
                  </a:cubicBezTo>
                  <a:cubicBezTo>
                    <a:pt x="263" y="42"/>
                    <a:pt x="263" y="130"/>
                    <a:pt x="277" y="202"/>
                  </a:cubicBezTo>
                  <a:cubicBezTo>
                    <a:pt x="365" y="698"/>
                    <a:pt x="350" y="1208"/>
                    <a:pt x="234" y="1704"/>
                  </a:cubicBezTo>
                  <a:cubicBezTo>
                    <a:pt x="175" y="1951"/>
                    <a:pt x="103" y="2214"/>
                    <a:pt x="44" y="2476"/>
                  </a:cubicBezTo>
                  <a:cubicBezTo>
                    <a:pt x="1" y="2768"/>
                    <a:pt x="117" y="2899"/>
                    <a:pt x="248" y="3161"/>
                  </a:cubicBezTo>
                  <a:cubicBezTo>
                    <a:pt x="277" y="3219"/>
                    <a:pt x="307" y="3292"/>
                    <a:pt x="336" y="3351"/>
                  </a:cubicBezTo>
                  <a:cubicBezTo>
                    <a:pt x="554" y="3817"/>
                    <a:pt x="715" y="4298"/>
                    <a:pt x="817" y="4793"/>
                  </a:cubicBezTo>
                  <a:cubicBezTo>
                    <a:pt x="860" y="4983"/>
                    <a:pt x="904" y="5187"/>
                    <a:pt x="992" y="5362"/>
                  </a:cubicBezTo>
                  <a:cubicBezTo>
                    <a:pt x="1079" y="5551"/>
                    <a:pt x="1210" y="5712"/>
                    <a:pt x="1414" y="5770"/>
                  </a:cubicBezTo>
                  <a:cubicBezTo>
                    <a:pt x="1462" y="5785"/>
                    <a:pt x="1511" y="5792"/>
                    <a:pt x="1560" y="5792"/>
                  </a:cubicBezTo>
                  <a:cubicBezTo>
                    <a:pt x="1750" y="5792"/>
                    <a:pt x="1940" y="5687"/>
                    <a:pt x="2056" y="5537"/>
                  </a:cubicBezTo>
                  <a:cubicBezTo>
                    <a:pt x="2332" y="5143"/>
                    <a:pt x="2143" y="4837"/>
                    <a:pt x="1983" y="4473"/>
                  </a:cubicBezTo>
                  <a:cubicBezTo>
                    <a:pt x="1779" y="4036"/>
                    <a:pt x="1545" y="3613"/>
                    <a:pt x="1356" y="3190"/>
                  </a:cubicBezTo>
                  <a:cubicBezTo>
                    <a:pt x="1225" y="2913"/>
                    <a:pt x="1094" y="2622"/>
                    <a:pt x="1079" y="2316"/>
                  </a:cubicBezTo>
                  <a:cubicBezTo>
                    <a:pt x="1064" y="1951"/>
                    <a:pt x="1079" y="1587"/>
                    <a:pt x="1079" y="1208"/>
                  </a:cubicBezTo>
                  <a:cubicBezTo>
                    <a:pt x="1079" y="742"/>
                    <a:pt x="919" y="261"/>
                    <a:pt x="467" y="28"/>
                  </a:cubicBezTo>
                  <a:cubicBezTo>
                    <a:pt x="437" y="17"/>
                    <a:pt x="40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6993075" y="2470875"/>
              <a:ext cx="168725" cy="519900"/>
            </a:xfrm>
            <a:custGeom>
              <a:avLst/>
              <a:gdLst/>
              <a:ahLst/>
              <a:cxnLst/>
              <a:rect l="l" t="t" r="r" b="b"/>
              <a:pathLst>
                <a:path w="6749" h="20796" extrusionOk="0">
                  <a:moveTo>
                    <a:pt x="1109" y="1"/>
                  </a:moveTo>
                  <a:cubicBezTo>
                    <a:pt x="803" y="948"/>
                    <a:pt x="496" y="2289"/>
                    <a:pt x="292" y="3266"/>
                  </a:cubicBezTo>
                  <a:cubicBezTo>
                    <a:pt x="132" y="4067"/>
                    <a:pt x="1" y="4810"/>
                    <a:pt x="74" y="5627"/>
                  </a:cubicBezTo>
                  <a:cubicBezTo>
                    <a:pt x="88" y="5700"/>
                    <a:pt x="88" y="5787"/>
                    <a:pt x="117" y="5874"/>
                  </a:cubicBezTo>
                  <a:cubicBezTo>
                    <a:pt x="132" y="6253"/>
                    <a:pt x="307" y="6618"/>
                    <a:pt x="511" y="6953"/>
                  </a:cubicBezTo>
                  <a:cubicBezTo>
                    <a:pt x="1313" y="8338"/>
                    <a:pt x="2202" y="9678"/>
                    <a:pt x="2930" y="11092"/>
                  </a:cubicBezTo>
                  <a:cubicBezTo>
                    <a:pt x="2974" y="11194"/>
                    <a:pt x="3018" y="11282"/>
                    <a:pt x="3062" y="11369"/>
                  </a:cubicBezTo>
                  <a:cubicBezTo>
                    <a:pt x="3062" y="12841"/>
                    <a:pt x="2930" y="14299"/>
                    <a:pt x="2858" y="15771"/>
                  </a:cubicBezTo>
                  <a:cubicBezTo>
                    <a:pt x="2785" y="17447"/>
                    <a:pt x="2828" y="19123"/>
                    <a:pt x="2639" y="20784"/>
                  </a:cubicBezTo>
                  <a:cubicBezTo>
                    <a:pt x="2683" y="20792"/>
                    <a:pt x="2726" y="20795"/>
                    <a:pt x="2770" y="20795"/>
                  </a:cubicBezTo>
                  <a:cubicBezTo>
                    <a:pt x="2814" y="20795"/>
                    <a:pt x="2858" y="20792"/>
                    <a:pt x="2901" y="20784"/>
                  </a:cubicBezTo>
                  <a:cubicBezTo>
                    <a:pt x="4140" y="20653"/>
                    <a:pt x="6385" y="19851"/>
                    <a:pt x="6530" y="18467"/>
                  </a:cubicBezTo>
                  <a:cubicBezTo>
                    <a:pt x="6574" y="17884"/>
                    <a:pt x="6618" y="17315"/>
                    <a:pt x="6632" y="16732"/>
                  </a:cubicBezTo>
                  <a:cubicBezTo>
                    <a:pt x="6632" y="15989"/>
                    <a:pt x="6749" y="15260"/>
                    <a:pt x="6734" y="14503"/>
                  </a:cubicBezTo>
                  <a:cubicBezTo>
                    <a:pt x="6734" y="14167"/>
                    <a:pt x="6705" y="13832"/>
                    <a:pt x="6676" y="13497"/>
                  </a:cubicBezTo>
                  <a:cubicBezTo>
                    <a:pt x="6661" y="13278"/>
                    <a:pt x="6647" y="13045"/>
                    <a:pt x="6618" y="12827"/>
                  </a:cubicBezTo>
                  <a:cubicBezTo>
                    <a:pt x="6574" y="12331"/>
                    <a:pt x="6574" y="11850"/>
                    <a:pt x="6545" y="11354"/>
                  </a:cubicBezTo>
                  <a:cubicBezTo>
                    <a:pt x="6516" y="10771"/>
                    <a:pt x="6443" y="10203"/>
                    <a:pt x="6312" y="9635"/>
                  </a:cubicBezTo>
                  <a:cubicBezTo>
                    <a:pt x="6181" y="9154"/>
                    <a:pt x="5991" y="8673"/>
                    <a:pt x="5933" y="8177"/>
                  </a:cubicBezTo>
                  <a:cubicBezTo>
                    <a:pt x="5670" y="8367"/>
                    <a:pt x="5394" y="8410"/>
                    <a:pt x="5102" y="8469"/>
                  </a:cubicBezTo>
                  <a:cubicBezTo>
                    <a:pt x="5058" y="8469"/>
                    <a:pt x="5015" y="8483"/>
                    <a:pt x="4971" y="8498"/>
                  </a:cubicBezTo>
                  <a:cubicBezTo>
                    <a:pt x="4417" y="7929"/>
                    <a:pt x="3761" y="7040"/>
                    <a:pt x="3222" y="6414"/>
                  </a:cubicBezTo>
                  <a:cubicBezTo>
                    <a:pt x="2843" y="5962"/>
                    <a:pt x="2449" y="5510"/>
                    <a:pt x="2231" y="4971"/>
                  </a:cubicBezTo>
                  <a:cubicBezTo>
                    <a:pt x="2187" y="4883"/>
                    <a:pt x="2129" y="4781"/>
                    <a:pt x="2085" y="4679"/>
                  </a:cubicBezTo>
                  <a:cubicBezTo>
                    <a:pt x="2129" y="4446"/>
                    <a:pt x="2158" y="4213"/>
                    <a:pt x="2187" y="3980"/>
                  </a:cubicBezTo>
                  <a:cubicBezTo>
                    <a:pt x="2289" y="2872"/>
                    <a:pt x="2639" y="1444"/>
                    <a:pt x="2712" y="336"/>
                  </a:cubicBezTo>
                  <a:cubicBezTo>
                    <a:pt x="2187" y="176"/>
                    <a:pt x="1648" y="74"/>
                    <a:pt x="11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7169450" y="2466150"/>
              <a:ext cx="201500" cy="523625"/>
            </a:xfrm>
            <a:custGeom>
              <a:avLst/>
              <a:gdLst/>
              <a:ahLst/>
              <a:cxnLst/>
              <a:rect l="l" t="t" r="r" b="b"/>
              <a:pathLst>
                <a:path w="8060" h="20945" extrusionOk="0">
                  <a:moveTo>
                    <a:pt x="6107" y="0"/>
                  </a:moveTo>
                  <a:cubicBezTo>
                    <a:pt x="6107" y="0"/>
                    <a:pt x="4518" y="715"/>
                    <a:pt x="4474" y="875"/>
                  </a:cubicBezTo>
                  <a:cubicBezTo>
                    <a:pt x="4678" y="2361"/>
                    <a:pt x="5028" y="3819"/>
                    <a:pt x="5495" y="5247"/>
                  </a:cubicBezTo>
                  <a:lnTo>
                    <a:pt x="5538" y="5378"/>
                  </a:lnTo>
                  <a:cubicBezTo>
                    <a:pt x="5305" y="5655"/>
                    <a:pt x="5087" y="5932"/>
                    <a:pt x="4810" y="6195"/>
                  </a:cubicBezTo>
                  <a:cubicBezTo>
                    <a:pt x="3906" y="7069"/>
                    <a:pt x="2842" y="7769"/>
                    <a:pt x="2011" y="8701"/>
                  </a:cubicBezTo>
                  <a:lnTo>
                    <a:pt x="1953" y="8701"/>
                  </a:lnTo>
                  <a:cubicBezTo>
                    <a:pt x="1574" y="8629"/>
                    <a:pt x="1195" y="8556"/>
                    <a:pt x="816" y="8483"/>
                  </a:cubicBezTo>
                  <a:cubicBezTo>
                    <a:pt x="806" y="8483"/>
                    <a:pt x="803" y="8476"/>
                    <a:pt x="798" y="8476"/>
                  </a:cubicBezTo>
                  <a:cubicBezTo>
                    <a:pt x="795" y="8476"/>
                    <a:pt x="792" y="8478"/>
                    <a:pt x="787" y="8483"/>
                  </a:cubicBezTo>
                  <a:cubicBezTo>
                    <a:pt x="772" y="8483"/>
                    <a:pt x="772" y="8497"/>
                    <a:pt x="772" y="8512"/>
                  </a:cubicBezTo>
                  <a:cubicBezTo>
                    <a:pt x="758" y="8905"/>
                    <a:pt x="641" y="9270"/>
                    <a:pt x="568" y="9649"/>
                  </a:cubicBezTo>
                  <a:cubicBezTo>
                    <a:pt x="496" y="10042"/>
                    <a:pt x="452" y="10436"/>
                    <a:pt x="437" y="10829"/>
                  </a:cubicBezTo>
                  <a:cubicBezTo>
                    <a:pt x="394" y="11631"/>
                    <a:pt x="423" y="12433"/>
                    <a:pt x="364" y="13234"/>
                  </a:cubicBezTo>
                  <a:cubicBezTo>
                    <a:pt x="335" y="13803"/>
                    <a:pt x="306" y="14371"/>
                    <a:pt x="262" y="14954"/>
                  </a:cubicBezTo>
                  <a:cubicBezTo>
                    <a:pt x="219" y="15537"/>
                    <a:pt x="189" y="16120"/>
                    <a:pt x="160" y="16703"/>
                  </a:cubicBezTo>
                  <a:cubicBezTo>
                    <a:pt x="117" y="17198"/>
                    <a:pt x="0" y="17854"/>
                    <a:pt x="160" y="18335"/>
                  </a:cubicBezTo>
                  <a:cubicBezTo>
                    <a:pt x="233" y="18554"/>
                    <a:pt x="335" y="18758"/>
                    <a:pt x="452" y="18962"/>
                  </a:cubicBezTo>
                  <a:cubicBezTo>
                    <a:pt x="612" y="19210"/>
                    <a:pt x="802" y="19457"/>
                    <a:pt x="1006" y="19662"/>
                  </a:cubicBezTo>
                  <a:cubicBezTo>
                    <a:pt x="1734" y="20419"/>
                    <a:pt x="2784" y="20915"/>
                    <a:pt x="3862" y="20944"/>
                  </a:cubicBezTo>
                  <a:cubicBezTo>
                    <a:pt x="3935" y="20944"/>
                    <a:pt x="4023" y="20944"/>
                    <a:pt x="4081" y="20915"/>
                  </a:cubicBezTo>
                  <a:cubicBezTo>
                    <a:pt x="4168" y="20857"/>
                    <a:pt x="4198" y="20755"/>
                    <a:pt x="4212" y="20653"/>
                  </a:cubicBezTo>
                  <a:cubicBezTo>
                    <a:pt x="4183" y="20317"/>
                    <a:pt x="4139" y="19968"/>
                    <a:pt x="4110" y="19632"/>
                  </a:cubicBezTo>
                  <a:cubicBezTo>
                    <a:pt x="3935" y="18466"/>
                    <a:pt x="3877" y="17286"/>
                    <a:pt x="3862" y="16105"/>
                  </a:cubicBezTo>
                  <a:cubicBezTo>
                    <a:pt x="3848" y="15041"/>
                    <a:pt x="3848" y="13963"/>
                    <a:pt x="3862" y="12899"/>
                  </a:cubicBezTo>
                  <a:cubicBezTo>
                    <a:pt x="3877" y="12447"/>
                    <a:pt x="3862" y="11981"/>
                    <a:pt x="3862" y="11514"/>
                  </a:cubicBezTo>
                  <a:lnTo>
                    <a:pt x="3877" y="11500"/>
                  </a:lnTo>
                  <a:cubicBezTo>
                    <a:pt x="4256" y="10960"/>
                    <a:pt x="4635" y="10450"/>
                    <a:pt x="5101" y="9984"/>
                  </a:cubicBezTo>
                  <a:cubicBezTo>
                    <a:pt x="5597" y="9488"/>
                    <a:pt x="6107" y="8978"/>
                    <a:pt x="6602" y="8468"/>
                  </a:cubicBezTo>
                  <a:cubicBezTo>
                    <a:pt x="6923" y="8118"/>
                    <a:pt x="7302" y="7725"/>
                    <a:pt x="7593" y="7302"/>
                  </a:cubicBezTo>
                  <a:cubicBezTo>
                    <a:pt x="7593" y="7302"/>
                    <a:pt x="7608" y="7288"/>
                    <a:pt x="7608" y="7288"/>
                  </a:cubicBezTo>
                  <a:cubicBezTo>
                    <a:pt x="7681" y="7186"/>
                    <a:pt x="7739" y="7084"/>
                    <a:pt x="7797" y="6952"/>
                  </a:cubicBezTo>
                  <a:lnTo>
                    <a:pt x="7797" y="6967"/>
                  </a:lnTo>
                  <a:cubicBezTo>
                    <a:pt x="7899" y="6763"/>
                    <a:pt x="7958" y="6544"/>
                    <a:pt x="7958" y="6326"/>
                  </a:cubicBezTo>
                  <a:cubicBezTo>
                    <a:pt x="8060" y="5568"/>
                    <a:pt x="7929" y="4664"/>
                    <a:pt x="7812" y="4154"/>
                  </a:cubicBezTo>
                  <a:cubicBezTo>
                    <a:pt x="7550" y="3192"/>
                    <a:pt x="7273" y="2259"/>
                    <a:pt x="6865" y="1370"/>
                  </a:cubicBezTo>
                  <a:cubicBezTo>
                    <a:pt x="6661" y="904"/>
                    <a:pt x="6398" y="438"/>
                    <a:pt x="61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7126075" y="2565250"/>
              <a:ext cx="76900" cy="66225"/>
            </a:xfrm>
            <a:custGeom>
              <a:avLst/>
              <a:gdLst/>
              <a:ahLst/>
              <a:cxnLst/>
              <a:rect l="l" t="t" r="r" b="b"/>
              <a:pathLst>
                <a:path w="3076" h="2649" extrusionOk="0">
                  <a:moveTo>
                    <a:pt x="1604" y="1"/>
                  </a:moveTo>
                  <a:cubicBezTo>
                    <a:pt x="1327" y="1"/>
                    <a:pt x="1050" y="59"/>
                    <a:pt x="773" y="146"/>
                  </a:cubicBezTo>
                  <a:cubicBezTo>
                    <a:pt x="671" y="161"/>
                    <a:pt x="569" y="205"/>
                    <a:pt x="482" y="248"/>
                  </a:cubicBezTo>
                  <a:cubicBezTo>
                    <a:pt x="394" y="307"/>
                    <a:pt x="321" y="394"/>
                    <a:pt x="292" y="496"/>
                  </a:cubicBezTo>
                  <a:cubicBezTo>
                    <a:pt x="278" y="555"/>
                    <a:pt x="292" y="627"/>
                    <a:pt x="278" y="700"/>
                  </a:cubicBezTo>
                  <a:cubicBezTo>
                    <a:pt x="248" y="817"/>
                    <a:pt x="146" y="904"/>
                    <a:pt x="103" y="1021"/>
                  </a:cubicBezTo>
                  <a:cubicBezTo>
                    <a:pt x="59" y="1138"/>
                    <a:pt x="30" y="1283"/>
                    <a:pt x="15" y="1414"/>
                  </a:cubicBezTo>
                  <a:cubicBezTo>
                    <a:pt x="1" y="1589"/>
                    <a:pt x="15" y="1764"/>
                    <a:pt x="74" y="1910"/>
                  </a:cubicBezTo>
                  <a:cubicBezTo>
                    <a:pt x="103" y="1968"/>
                    <a:pt x="117" y="1997"/>
                    <a:pt x="103" y="2070"/>
                  </a:cubicBezTo>
                  <a:cubicBezTo>
                    <a:pt x="146" y="2099"/>
                    <a:pt x="190" y="2129"/>
                    <a:pt x="219" y="2172"/>
                  </a:cubicBezTo>
                  <a:cubicBezTo>
                    <a:pt x="248" y="2216"/>
                    <a:pt x="263" y="2274"/>
                    <a:pt x="278" y="2333"/>
                  </a:cubicBezTo>
                  <a:cubicBezTo>
                    <a:pt x="278" y="2362"/>
                    <a:pt x="292" y="2406"/>
                    <a:pt x="307" y="2435"/>
                  </a:cubicBezTo>
                  <a:cubicBezTo>
                    <a:pt x="321" y="2464"/>
                    <a:pt x="350" y="2493"/>
                    <a:pt x="380" y="2508"/>
                  </a:cubicBezTo>
                  <a:cubicBezTo>
                    <a:pt x="394" y="2508"/>
                    <a:pt x="409" y="2508"/>
                    <a:pt x="409" y="2493"/>
                  </a:cubicBezTo>
                  <a:cubicBezTo>
                    <a:pt x="423" y="2493"/>
                    <a:pt x="423" y="2478"/>
                    <a:pt x="423" y="2478"/>
                  </a:cubicBezTo>
                  <a:cubicBezTo>
                    <a:pt x="423" y="2391"/>
                    <a:pt x="423" y="2303"/>
                    <a:pt x="409" y="2231"/>
                  </a:cubicBezTo>
                  <a:cubicBezTo>
                    <a:pt x="380" y="1983"/>
                    <a:pt x="307" y="1662"/>
                    <a:pt x="569" y="1502"/>
                  </a:cubicBezTo>
                  <a:cubicBezTo>
                    <a:pt x="657" y="1447"/>
                    <a:pt x="757" y="1436"/>
                    <a:pt x="861" y="1436"/>
                  </a:cubicBezTo>
                  <a:cubicBezTo>
                    <a:pt x="936" y="1436"/>
                    <a:pt x="1013" y="1442"/>
                    <a:pt x="1089" y="1442"/>
                  </a:cubicBezTo>
                  <a:cubicBezTo>
                    <a:pt x="1187" y="1442"/>
                    <a:pt x="1283" y="1431"/>
                    <a:pt x="1371" y="1385"/>
                  </a:cubicBezTo>
                  <a:cubicBezTo>
                    <a:pt x="1429" y="1356"/>
                    <a:pt x="1487" y="1298"/>
                    <a:pt x="1560" y="1283"/>
                  </a:cubicBezTo>
                  <a:cubicBezTo>
                    <a:pt x="1589" y="1269"/>
                    <a:pt x="1622" y="1265"/>
                    <a:pt x="1655" y="1265"/>
                  </a:cubicBezTo>
                  <a:cubicBezTo>
                    <a:pt x="1688" y="1265"/>
                    <a:pt x="1720" y="1269"/>
                    <a:pt x="1750" y="1269"/>
                  </a:cubicBezTo>
                  <a:cubicBezTo>
                    <a:pt x="1866" y="1283"/>
                    <a:pt x="1983" y="1312"/>
                    <a:pt x="2099" y="1342"/>
                  </a:cubicBezTo>
                  <a:cubicBezTo>
                    <a:pt x="2201" y="1371"/>
                    <a:pt x="2289" y="1400"/>
                    <a:pt x="2362" y="1458"/>
                  </a:cubicBezTo>
                  <a:cubicBezTo>
                    <a:pt x="2478" y="1546"/>
                    <a:pt x="2493" y="1677"/>
                    <a:pt x="2551" y="1793"/>
                  </a:cubicBezTo>
                  <a:cubicBezTo>
                    <a:pt x="2682" y="2056"/>
                    <a:pt x="2609" y="2289"/>
                    <a:pt x="2609" y="2566"/>
                  </a:cubicBezTo>
                  <a:cubicBezTo>
                    <a:pt x="2609" y="2580"/>
                    <a:pt x="2609" y="2610"/>
                    <a:pt x="2624" y="2624"/>
                  </a:cubicBezTo>
                  <a:cubicBezTo>
                    <a:pt x="2633" y="2641"/>
                    <a:pt x="2651" y="2648"/>
                    <a:pt x="2671" y="2648"/>
                  </a:cubicBezTo>
                  <a:cubicBezTo>
                    <a:pt x="2685" y="2648"/>
                    <a:pt x="2699" y="2645"/>
                    <a:pt x="2712" y="2639"/>
                  </a:cubicBezTo>
                  <a:cubicBezTo>
                    <a:pt x="2726" y="2610"/>
                    <a:pt x="2755" y="2580"/>
                    <a:pt x="2770" y="2551"/>
                  </a:cubicBezTo>
                  <a:cubicBezTo>
                    <a:pt x="2784" y="2508"/>
                    <a:pt x="2814" y="2449"/>
                    <a:pt x="2828" y="2391"/>
                  </a:cubicBezTo>
                  <a:cubicBezTo>
                    <a:pt x="2857" y="2318"/>
                    <a:pt x="2872" y="2245"/>
                    <a:pt x="2945" y="2216"/>
                  </a:cubicBezTo>
                  <a:cubicBezTo>
                    <a:pt x="2930" y="2216"/>
                    <a:pt x="2959" y="2085"/>
                    <a:pt x="2974" y="2070"/>
                  </a:cubicBezTo>
                  <a:cubicBezTo>
                    <a:pt x="2988" y="1997"/>
                    <a:pt x="3018" y="1925"/>
                    <a:pt x="3032" y="1852"/>
                  </a:cubicBezTo>
                  <a:cubicBezTo>
                    <a:pt x="3061" y="1706"/>
                    <a:pt x="3076" y="1546"/>
                    <a:pt x="3076" y="1385"/>
                  </a:cubicBezTo>
                  <a:cubicBezTo>
                    <a:pt x="3076" y="904"/>
                    <a:pt x="2814" y="467"/>
                    <a:pt x="2405" y="205"/>
                  </a:cubicBezTo>
                  <a:cubicBezTo>
                    <a:pt x="2172" y="59"/>
                    <a:pt x="1881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7031350" y="2122925"/>
              <a:ext cx="299900" cy="429975"/>
            </a:xfrm>
            <a:custGeom>
              <a:avLst/>
              <a:gdLst/>
              <a:ahLst/>
              <a:cxnLst/>
              <a:rect l="l" t="t" r="r" b="b"/>
              <a:pathLst>
                <a:path w="11996" h="17199" extrusionOk="0">
                  <a:moveTo>
                    <a:pt x="8789" y="0"/>
                  </a:moveTo>
                  <a:lnTo>
                    <a:pt x="8148" y="1880"/>
                  </a:lnTo>
                  <a:lnTo>
                    <a:pt x="8148" y="1880"/>
                  </a:lnTo>
                  <a:cubicBezTo>
                    <a:pt x="8153" y="1850"/>
                    <a:pt x="6821" y="1735"/>
                    <a:pt x="6748" y="1735"/>
                  </a:cubicBezTo>
                  <a:cubicBezTo>
                    <a:pt x="6194" y="1749"/>
                    <a:pt x="5655" y="1866"/>
                    <a:pt x="5160" y="2084"/>
                  </a:cubicBezTo>
                  <a:cubicBezTo>
                    <a:pt x="3906" y="2667"/>
                    <a:pt x="3075" y="4110"/>
                    <a:pt x="3119" y="5451"/>
                  </a:cubicBezTo>
                  <a:cubicBezTo>
                    <a:pt x="3192" y="7623"/>
                    <a:pt x="5233" y="8628"/>
                    <a:pt x="6603" y="10071"/>
                  </a:cubicBezTo>
                  <a:cubicBezTo>
                    <a:pt x="6777" y="10261"/>
                    <a:pt x="6938" y="10479"/>
                    <a:pt x="7025" y="10727"/>
                  </a:cubicBezTo>
                  <a:cubicBezTo>
                    <a:pt x="7434" y="11861"/>
                    <a:pt x="6436" y="12649"/>
                    <a:pt x="5389" y="12649"/>
                  </a:cubicBezTo>
                  <a:cubicBezTo>
                    <a:pt x="5279" y="12649"/>
                    <a:pt x="5168" y="12640"/>
                    <a:pt x="5058" y="12622"/>
                  </a:cubicBezTo>
                  <a:cubicBezTo>
                    <a:pt x="3658" y="12403"/>
                    <a:pt x="2361" y="11762"/>
                    <a:pt x="1283" y="10844"/>
                  </a:cubicBezTo>
                  <a:cubicBezTo>
                    <a:pt x="1020" y="11164"/>
                    <a:pt x="773" y="11485"/>
                    <a:pt x="554" y="11806"/>
                  </a:cubicBezTo>
                  <a:cubicBezTo>
                    <a:pt x="335" y="12112"/>
                    <a:pt x="146" y="12432"/>
                    <a:pt x="0" y="12767"/>
                  </a:cubicBezTo>
                  <a:cubicBezTo>
                    <a:pt x="263" y="12986"/>
                    <a:pt x="525" y="13190"/>
                    <a:pt x="773" y="13365"/>
                  </a:cubicBezTo>
                  <a:cubicBezTo>
                    <a:pt x="1020" y="13555"/>
                    <a:pt x="1283" y="13715"/>
                    <a:pt x="1560" y="13875"/>
                  </a:cubicBezTo>
                  <a:cubicBezTo>
                    <a:pt x="1837" y="14021"/>
                    <a:pt x="2128" y="14167"/>
                    <a:pt x="2434" y="14298"/>
                  </a:cubicBezTo>
                  <a:cubicBezTo>
                    <a:pt x="2740" y="14444"/>
                    <a:pt x="3105" y="14575"/>
                    <a:pt x="3513" y="14720"/>
                  </a:cubicBezTo>
                  <a:lnTo>
                    <a:pt x="3658" y="14764"/>
                  </a:lnTo>
                  <a:lnTo>
                    <a:pt x="3003" y="16644"/>
                  </a:lnTo>
                  <a:cubicBezTo>
                    <a:pt x="3250" y="16805"/>
                    <a:pt x="3513" y="16936"/>
                    <a:pt x="3775" y="17023"/>
                  </a:cubicBezTo>
                  <a:cubicBezTo>
                    <a:pt x="4052" y="17125"/>
                    <a:pt x="4329" y="17184"/>
                    <a:pt x="4606" y="17198"/>
                  </a:cubicBezTo>
                  <a:lnTo>
                    <a:pt x="5320" y="15158"/>
                  </a:lnTo>
                  <a:cubicBezTo>
                    <a:pt x="5601" y="15192"/>
                    <a:pt x="5871" y="15210"/>
                    <a:pt x="6131" y="15210"/>
                  </a:cubicBezTo>
                  <a:cubicBezTo>
                    <a:pt x="6962" y="15210"/>
                    <a:pt x="7682" y="15032"/>
                    <a:pt x="8293" y="14677"/>
                  </a:cubicBezTo>
                  <a:cubicBezTo>
                    <a:pt x="9561" y="13933"/>
                    <a:pt x="10348" y="12447"/>
                    <a:pt x="10261" y="11019"/>
                  </a:cubicBezTo>
                  <a:cubicBezTo>
                    <a:pt x="10217" y="10377"/>
                    <a:pt x="9998" y="9751"/>
                    <a:pt x="9590" y="9211"/>
                  </a:cubicBezTo>
                  <a:cubicBezTo>
                    <a:pt x="8789" y="8147"/>
                    <a:pt x="7783" y="7360"/>
                    <a:pt x="6734" y="6544"/>
                  </a:cubicBezTo>
                  <a:cubicBezTo>
                    <a:pt x="5790" y="5805"/>
                    <a:pt x="5873" y="4014"/>
                    <a:pt x="7201" y="4014"/>
                  </a:cubicBezTo>
                  <a:cubicBezTo>
                    <a:pt x="7288" y="4014"/>
                    <a:pt x="7380" y="4021"/>
                    <a:pt x="7477" y="4037"/>
                  </a:cubicBezTo>
                  <a:cubicBezTo>
                    <a:pt x="8395" y="4198"/>
                    <a:pt x="9459" y="4824"/>
                    <a:pt x="10217" y="5480"/>
                  </a:cubicBezTo>
                  <a:cubicBezTo>
                    <a:pt x="10275" y="5524"/>
                    <a:pt x="10377" y="5626"/>
                    <a:pt x="10465" y="5713"/>
                  </a:cubicBezTo>
                  <a:cubicBezTo>
                    <a:pt x="10501" y="5750"/>
                    <a:pt x="10552" y="5768"/>
                    <a:pt x="10603" y="5768"/>
                  </a:cubicBezTo>
                  <a:cubicBezTo>
                    <a:pt x="10654" y="5768"/>
                    <a:pt x="10705" y="5750"/>
                    <a:pt x="10742" y="5713"/>
                  </a:cubicBezTo>
                  <a:cubicBezTo>
                    <a:pt x="10873" y="5553"/>
                    <a:pt x="11077" y="5305"/>
                    <a:pt x="11223" y="5160"/>
                  </a:cubicBezTo>
                  <a:cubicBezTo>
                    <a:pt x="11398" y="4970"/>
                    <a:pt x="11937" y="4300"/>
                    <a:pt x="11966" y="4169"/>
                  </a:cubicBezTo>
                  <a:cubicBezTo>
                    <a:pt x="11995" y="3994"/>
                    <a:pt x="11937" y="3673"/>
                    <a:pt x="11893" y="3483"/>
                  </a:cubicBezTo>
                  <a:cubicBezTo>
                    <a:pt x="11208" y="3017"/>
                    <a:pt x="10348" y="2667"/>
                    <a:pt x="9634" y="2259"/>
                  </a:cubicBezTo>
                  <a:cubicBezTo>
                    <a:pt x="9824" y="1807"/>
                    <a:pt x="10028" y="889"/>
                    <a:pt x="10115" y="408"/>
                  </a:cubicBezTo>
                  <a:cubicBezTo>
                    <a:pt x="10130" y="277"/>
                    <a:pt x="9824" y="73"/>
                    <a:pt x="9824" y="73"/>
                  </a:cubicBezTo>
                  <a:cubicBezTo>
                    <a:pt x="9690" y="78"/>
                    <a:pt x="9567" y="83"/>
                    <a:pt x="9447" y="83"/>
                  </a:cubicBezTo>
                  <a:cubicBezTo>
                    <a:pt x="9229" y="83"/>
                    <a:pt x="9024" y="66"/>
                    <a:pt x="8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7016050" y="2111625"/>
              <a:ext cx="314825" cy="429600"/>
            </a:xfrm>
            <a:custGeom>
              <a:avLst/>
              <a:gdLst/>
              <a:ahLst/>
              <a:cxnLst/>
              <a:rect l="l" t="t" r="r" b="b"/>
              <a:pathLst>
                <a:path w="12593" h="17184" extrusionOk="0">
                  <a:moveTo>
                    <a:pt x="8803" y="0"/>
                  </a:moveTo>
                  <a:lnTo>
                    <a:pt x="8147" y="1866"/>
                  </a:lnTo>
                  <a:cubicBezTo>
                    <a:pt x="7693" y="1762"/>
                    <a:pt x="7263" y="1711"/>
                    <a:pt x="6858" y="1711"/>
                  </a:cubicBezTo>
                  <a:cubicBezTo>
                    <a:pt x="6236" y="1711"/>
                    <a:pt x="5671" y="1832"/>
                    <a:pt x="5160" y="2070"/>
                  </a:cubicBezTo>
                  <a:cubicBezTo>
                    <a:pt x="4329" y="2463"/>
                    <a:pt x="3717" y="3192"/>
                    <a:pt x="3352" y="4242"/>
                  </a:cubicBezTo>
                  <a:cubicBezTo>
                    <a:pt x="2857" y="5684"/>
                    <a:pt x="3294" y="6938"/>
                    <a:pt x="4387" y="8031"/>
                  </a:cubicBezTo>
                  <a:cubicBezTo>
                    <a:pt x="5334" y="8978"/>
                    <a:pt x="8570" y="10902"/>
                    <a:pt x="6442" y="12360"/>
                  </a:cubicBezTo>
                  <a:cubicBezTo>
                    <a:pt x="6133" y="12574"/>
                    <a:pt x="5783" y="12655"/>
                    <a:pt x="5421" y="12655"/>
                  </a:cubicBezTo>
                  <a:cubicBezTo>
                    <a:pt x="4947" y="12655"/>
                    <a:pt x="4454" y="12517"/>
                    <a:pt x="4008" y="12360"/>
                  </a:cubicBezTo>
                  <a:cubicBezTo>
                    <a:pt x="3498" y="12185"/>
                    <a:pt x="3032" y="11981"/>
                    <a:pt x="2594" y="11747"/>
                  </a:cubicBezTo>
                  <a:cubicBezTo>
                    <a:pt x="2172" y="11514"/>
                    <a:pt x="1734" y="11208"/>
                    <a:pt x="1283" y="10815"/>
                  </a:cubicBezTo>
                  <a:cubicBezTo>
                    <a:pt x="1020" y="11150"/>
                    <a:pt x="773" y="11471"/>
                    <a:pt x="554" y="11777"/>
                  </a:cubicBezTo>
                  <a:cubicBezTo>
                    <a:pt x="335" y="12097"/>
                    <a:pt x="146" y="12418"/>
                    <a:pt x="0" y="12739"/>
                  </a:cubicBezTo>
                  <a:cubicBezTo>
                    <a:pt x="262" y="12972"/>
                    <a:pt x="525" y="13176"/>
                    <a:pt x="773" y="13351"/>
                  </a:cubicBezTo>
                  <a:cubicBezTo>
                    <a:pt x="1035" y="13540"/>
                    <a:pt x="1297" y="13700"/>
                    <a:pt x="1560" y="13861"/>
                  </a:cubicBezTo>
                  <a:cubicBezTo>
                    <a:pt x="1836" y="14007"/>
                    <a:pt x="2128" y="14152"/>
                    <a:pt x="2434" y="14283"/>
                  </a:cubicBezTo>
                  <a:cubicBezTo>
                    <a:pt x="2755" y="14415"/>
                    <a:pt x="3104" y="14560"/>
                    <a:pt x="3513" y="14706"/>
                  </a:cubicBezTo>
                  <a:lnTo>
                    <a:pt x="3658" y="14750"/>
                  </a:lnTo>
                  <a:lnTo>
                    <a:pt x="3002" y="16615"/>
                  </a:lnTo>
                  <a:cubicBezTo>
                    <a:pt x="3250" y="16790"/>
                    <a:pt x="3513" y="16907"/>
                    <a:pt x="3789" y="17009"/>
                  </a:cubicBezTo>
                  <a:cubicBezTo>
                    <a:pt x="4052" y="17096"/>
                    <a:pt x="4329" y="17155"/>
                    <a:pt x="4606" y="17184"/>
                  </a:cubicBezTo>
                  <a:lnTo>
                    <a:pt x="5320" y="15129"/>
                  </a:lnTo>
                  <a:cubicBezTo>
                    <a:pt x="5603" y="15164"/>
                    <a:pt x="5874" y="15181"/>
                    <a:pt x="6135" y="15181"/>
                  </a:cubicBezTo>
                  <a:cubicBezTo>
                    <a:pt x="6964" y="15181"/>
                    <a:pt x="7683" y="15006"/>
                    <a:pt x="8293" y="14662"/>
                  </a:cubicBezTo>
                  <a:cubicBezTo>
                    <a:pt x="9576" y="13919"/>
                    <a:pt x="10436" y="12272"/>
                    <a:pt x="10261" y="10800"/>
                  </a:cubicBezTo>
                  <a:cubicBezTo>
                    <a:pt x="10100" y="9488"/>
                    <a:pt x="9168" y="8643"/>
                    <a:pt x="8191" y="7798"/>
                  </a:cubicBezTo>
                  <a:cubicBezTo>
                    <a:pt x="7521" y="7200"/>
                    <a:pt x="6486" y="6588"/>
                    <a:pt x="6223" y="5699"/>
                  </a:cubicBezTo>
                  <a:cubicBezTo>
                    <a:pt x="5929" y="4667"/>
                    <a:pt x="6700" y="4060"/>
                    <a:pt x="7604" y="4060"/>
                  </a:cubicBezTo>
                  <a:cubicBezTo>
                    <a:pt x="7773" y="4060"/>
                    <a:pt x="7946" y="4081"/>
                    <a:pt x="8118" y="4125"/>
                  </a:cubicBezTo>
                  <a:cubicBezTo>
                    <a:pt x="9299" y="4446"/>
                    <a:pt x="10159" y="5087"/>
                    <a:pt x="11135" y="5743"/>
                  </a:cubicBezTo>
                  <a:cubicBezTo>
                    <a:pt x="11281" y="5626"/>
                    <a:pt x="12593" y="4096"/>
                    <a:pt x="12418" y="3965"/>
                  </a:cubicBezTo>
                  <a:cubicBezTo>
                    <a:pt x="11966" y="3629"/>
                    <a:pt x="11543" y="3323"/>
                    <a:pt x="11121" y="3076"/>
                  </a:cubicBezTo>
                  <a:cubicBezTo>
                    <a:pt x="10698" y="2813"/>
                    <a:pt x="10246" y="2580"/>
                    <a:pt x="9765" y="2376"/>
                  </a:cubicBezTo>
                  <a:lnTo>
                    <a:pt x="10406" y="554"/>
                  </a:lnTo>
                  <a:cubicBezTo>
                    <a:pt x="10144" y="379"/>
                    <a:pt x="9882" y="263"/>
                    <a:pt x="9634" y="161"/>
                  </a:cubicBezTo>
                  <a:cubicBezTo>
                    <a:pt x="9357" y="73"/>
                    <a:pt x="9080" y="15"/>
                    <a:pt x="8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7153400" y="2705175"/>
              <a:ext cx="25900" cy="21150"/>
            </a:xfrm>
            <a:custGeom>
              <a:avLst/>
              <a:gdLst/>
              <a:ahLst/>
              <a:cxnLst/>
              <a:rect l="l" t="t" r="r" b="b"/>
              <a:pathLst>
                <a:path w="1036" h="846" fill="none" extrusionOk="0">
                  <a:moveTo>
                    <a:pt x="1" y="831"/>
                  </a:moveTo>
                  <a:cubicBezTo>
                    <a:pt x="205" y="583"/>
                    <a:pt x="365" y="292"/>
                    <a:pt x="467" y="0"/>
                  </a:cubicBezTo>
                  <a:cubicBezTo>
                    <a:pt x="598" y="306"/>
                    <a:pt x="934" y="525"/>
                    <a:pt x="1036" y="84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184750" y="2683300"/>
              <a:ext cx="37900" cy="174925"/>
            </a:xfrm>
            <a:custGeom>
              <a:avLst/>
              <a:gdLst/>
              <a:ahLst/>
              <a:cxnLst/>
              <a:rect l="l" t="t" r="r" b="b"/>
              <a:pathLst>
                <a:path w="1516" h="6997" fill="none" extrusionOk="0">
                  <a:moveTo>
                    <a:pt x="1093" y="1"/>
                  </a:moveTo>
                  <a:cubicBezTo>
                    <a:pt x="1210" y="832"/>
                    <a:pt x="1356" y="1648"/>
                    <a:pt x="1516" y="2464"/>
                  </a:cubicBezTo>
                  <a:cubicBezTo>
                    <a:pt x="1297" y="2537"/>
                    <a:pt x="1064" y="2566"/>
                    <a:pt x="831" y="2551"/>
                  </a:cubicBezTo>
                  <a:cubicBezTo>
                    <a:pt x="656" y="4009"/>
                    <a:pt x="219" y="5539"/>
                    <a:pt x="0" y="69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118800" y="2680025"/>
              <a:ext cx="36450" cy="181125"/>
            </a:xfrm>
            <a:custGeom>
              <a:avLst/>
              <a:gdLst/>
              <a:ahLst/>
              <a:cxnLst/>
              <a:rect l="l" t="t" r="r" b="b"/>
              <a:pathLst>
                <a:path w="1458" h="7245" fill="none" extrusionOk="0">
                  <a:moveTo>
                    <a:pt x="452" y="1"/>
                  </a:moveTo>
                  <a:cubicBezTo>
                    <a:pt x="335" y="831"/>
                    <a:pt x="190" y="1662"/>
                    <a:pt x="0" y="2478"/>
                  </a:cubicBezTo>
                  <a:cubicBezTo>
                    <a:pt x="219" y="2478"/>
                    <a:pt x="452" y="2493"/>
                    <a:pt x="671" y="2493"/>
                  </a:cubicBezTo>
                  <a:cubicBezTo>
                    <a:pt x="1035" y="4169"/>
                    <a:pt x="1195" y="5554"/>
                    <a:pt x="1458" y="724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 rot="-1770875">
            <a:off x="8104851" y="1048485"/>
            <a:ext cx="461903" cy="646657"/>
            <a:chOff x="1085140" y="3504994"/>
            <a:chExt cx="560616" cy="784854"/>
          </a:xfrm>
        </p:grpSpPr>
        <p:sp>
          <p:nvSpPr>
            <p:cNvPr id="585" name="Google Shape;585;p31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1"/>
          <p:cNvGrpSpPr/>
          <p:nvPr/>
        </p:nvGrpSpPr>
        <p:grpSpPr>
          <a:xfrm rot="481763">
            <a:off x="7960603" y="1915102"/>
            <a:ext cx="429255" cy="214651"/>
            <a:chOff x="8003417" y="3113542"/>
            <a:chExt cx="254063" cy="127053"/>
          </a:xfrm>
        </p:grpSpPr>
        <p:sp>
          <p:nvSpPr>
            <p:cNvPr id="588" name="Google Shape;588;p31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31"/>
          <p:cNvGrpSpPr/>
          <p:nvPr/>
        </p:nvGrpSpPr>
        <p:grpSpPr>
          <a:xfrm rot="-845382">
            <a:off x="5910726" y="2301027"/>
            <a:ext cx="429246" cy="214656"/>
            <a:chOff x="8003417" y="3113542"/>
            <a:chExt cx="254063" cy="127053"/>
          </a:xfrm>
        </p:grpSpPr>
        <p:sp>
          <p:nvSpPr>
            <p:cNvPr id="591" name="Google Shape;591;p31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1"/>
          <p:cNvGrpSpPr/>
          <p:nvPr/>
        </p:nvGrpSpPr>
        <p:grpSpPr>
          <a:xfrm rot="-1673854">
            <a:off x="5338651" y="1126598"/>
            <a:ext cx="654614" cy="342866"/>
            <a:chOff x="2047546" y="4219184"/>
            <a:chExt cx="654603" cy="342860"/>
          </a:xfrm>
        </p:grpSpPr>
        <p:sp>
          <p:nvSpPr>
            <p:cNvPr id="594" name="Google Shape;594;p31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31"/>
          <p:cNvGrpSpPr/>
          <p:nvPr/>
        </p:nvGrpSpPr>
        <p:grpSpPr>
          <a:xfrm rot="381664">
            <a:off x="5380014" y="1603548"/>
            <a:ext cx="654640" cy="342879"/>
            <a:chOff x="2047546" y="4219184"/>
            <a:chExt cx="654603" cy="342860"/>
          </a:xfrm>
        </p:grpSpPr>
        <p:sp>
          <p:nvSpPr>
            <p:cNvPr id="598" name="Google Shape;598;p31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1"/>
          <p:cNvGrpSpPr/>
          <p:nvPr/>
        </p:nvGrpSpPr>
        <p:grpSpPr>
          <a:xfrm rot="381664">
            <a:off x="5506789" y="847923"/>
            <a:ext cx="654640" cy="342879"/>
            <a:chOff x="2047546" y="4219184"/>
            <a:chExt cx="654603" cy="342860"/>
          </a:xfrm>
        </p:grpSpPr>
        <p:sp>
          <p:nvSpPr>
            <p:cNvPr id="602" name="Google Shape;602;p31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6DF56-F38A-ACA5-824F-F52BB885D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84" y="1343058"/>
            <a:ext cx="446546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 motivation behind this project is to make exercising more fun and rewarding for people.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By using a special kind of digital token called NFTs, we can give users rewards for working out and reaching their fitness goals.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It's like turning exercise into a game where you earn points and prizes for staying active.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This not only helps motivate people to exercise more but also creates a sense of accomplishment and excitement around fitness.</a:t>
            </a: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36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Wearable device Integration</a:t>
            </a:r>
            <a:endParaRPr dirty="0"/>
          </a:p>
        </p:txBody>
      </p:sp>
      <p:graphicFrame>
        <p:nvGraphicFramePr>
          <p:cNvPr id="1321" name="Google Shape;1321;p47"/>
          <p:cNvGraphicFramePr/>
          <p:nvPr/>
        </p:nvGraphicFramePr>
        <p:xfrm>
          <a:off x="784898" y="1592330"/>
          <a:ext cx="7759633" cy="2301200"/>
        </p:xfrm>
        <a:graphic>
          <a:graphicData uri="http://schemas.openxmlformats.org/drawingml/2006/table">
            <a:tbl>
              <a:tblPr>
                <a:noFill/>
                <a:tableStyleId>{75647A8E-40AD-4313-8B6C-CB13F79672D3}</a:tableStyleId>
              </a:tblPr>
              <a:tblGrid>
                <a:gridCol w="88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576695818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1741927669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Test Case Id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Input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Pre-Condition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Description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Expected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Actual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TC_01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User attempts to connect their wearable device to the app.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Wearable device is compatible and available for pairing.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lbert Sans Medium" panose="020B0604020202020204" charset="0"/>
                          <a:ea typeface="Albert Sans Medium"/>
                          <a:cs typeface="Albert Sans Medium"/>
                          <a:sym typeface="Albert Sans Medium"/>
                        </a:rPr>
                        <a:t> 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Verify that users can successfully connect their wearable device to the app.</a:t>
                      </a:r>
                      <a:r>
                        <a:rPr lang="en-US" sz="1100" dirty="0">
                          <a:solidFill>
                            <a:schemeClr val="dk1"/>
                          </a:solidFill>
                          <a:latin typeface="Albert Sans Medium" panose="020B0604020202020204" charset="0"/>
                          <a:ea typeface="Albert Sans Medium"/>
                          <a:cs typeface="Albert Sans Medium"/>
                          <a:sym typeface="Albert Sans Medium"/>
                        </a:rPr>
                        <a:t>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Wearable device is paired with the app, and fitness data can be synced.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Wearable device is paired with the app, and fitness data can be synced.</a:t>
                      </a:r>
                      <a:endParaRPr lang="en-IN"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1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TC_02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User attempts to connect a non-compatible wearable device to the app.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Wearable device is not compatible with the app.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Ensure that users are unable to connect incompatible wearable devices.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 User receives an error message indicating that the device is not supported.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User receives an error message indicating that the device is not supported.</a:t>
                      </a:r>
                      <a:endParaRPr lang="en-IN"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97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52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Wearble RealTime Data</a:t>
            </a:r>
            <a:endParaRPr dirty="0"/>
          </a:p>
        </p:txBody>
      </p:sp>
      <p:graphicFrame>
        <p:nvGraphicFramePr>
          <p:cNvPr id="1321" name="Google Shape;1321;p47"/>
          <p:cNvGraphicFramePr/>
          <p:nvPr/>
        </p:nvGraphicFramePr>
        <p:xfrm>
          <a:off x="719999" y="1350054"/>
          <a:ext cx="7759633" cy="2301200"/>
        </p:xfrm>
        <a:graphic>
          <a:graphicData uri="http://schemas.openxmlformats.org/drawingml/2006/table">
            <a:tbl>
              <a:tblPr>
                <a:noFill/>
                <a:tableStyleId>{75647A8E-40AD-4313-8B6C-CB13F79672D3}</a:tableStyleId>
              </a:tblPr>
              <a:tblGrid>
                <a:gridCol w="88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576695818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1741927669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Test Case Id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Input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Pre-Condition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Description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Expected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Actual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TC_01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Service UUID: </a:t>
                      </a: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00002a37-0000-1000-8000-00805f9b34fb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Wearable is connected via Bluetooth.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Heart Rate measurement from wearable.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H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eart rate bpm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Heart rate bpm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TC_02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Service UUID: </a:t>
                      </a: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FF06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Wearable is connected via Bluetooth.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Step count measurement from wearable.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S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tep count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S</a:t>
                      </a:r>
                      <a:r>
                        <a:rPr lang="e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tep count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TC_03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Service UUID: </a:t>
                      </a: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00000005-0000-3512-2118-0009af100700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Wearable is connected via Bluetooth.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Activity data measurement from wearable.</a:t>
                      </a: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Calories Burned,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Workout time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Workout </a:t>
                      </a:r>
                      <a:r>
                        <a:rPr lang="en-IN" sz="1100" dirty="0" err="1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time,calories</a:t>
                      </a: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 Burned.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917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Achievement</a:t>
            </a:r>
            <a:endParaRPr dirty="0"/>
          </a:p>
        </p:txBody>
      </p:sp>
      <p:graphicFrame>
        <p:nvGraphicFramePr>
          <p:cNvPr id="1321" name="Google Shape;1321;p47"/>
          <p:cNvGraphicFramePr/>
          <p:nvPr/>
        </p:nvGraphicFramePr>
        <p:xfrm>
          <a:off x="722375" y="1420392"/>
          <a:ext cx="7759633" cy="2468840"/>
        </p:xfrm>
        <a:graphic>
          <a:graphicData uri="http://schemas.openxmlformats.org/drawingml/2006/table">
            <a:tbl>
              <a:tblPr>
                <a:noFill/>
                <a:tableStyleId>{75647A8E-40AD-4313-8B6C-CB13F79672D3}</a:tableStyleId>
              </a:tblPr>
              <a:tblGrid>
                <a:gridCol w="88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576695818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1741927669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Test Case Id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Input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Pre-Condition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Description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Expected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Actual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TC_01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Simulated user reaching a predefined step count goal.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User account exists with a set step count goal.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 Verify that when a user achieves a fitness goal (e.g., reaching a certain step count, burning a specific number of calories), the system triggers the NFT generation process.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Verify that the system generates the corresponding NFT and assigns it to the user's wallet.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System generates corresponding NFT .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10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Avatar Creation </a:t>
            </a:r>
            <a:endParaRPr dirty="0"/>
          </a:p>
        </p:txBody>
      </p:sp>
      <p:graphicFrame>
        <p:nvGraphicFramePr>
          <p:cNvPr id="1321" name="Google Shape;1321;p47"/>
          <p:cNvGraphicFramePr/>
          <p:nvPr/>
        </p:nvGraphicFramePr>
        <p:xfrm>
          <a:off x="792714" y="1672610"/>
          <a:ext cx="7759633" cy="1798280"/>
        </p:xfrm>
        <a:graphic>
          <a:graphicData uri="http://schemas.openxmlformats.org/drawingml/2006/table">
            <a:tbl>
              <a:tblPr>
                <a:noFill/>
                <a:tableStyleId>{75647A8E-40AD-4313-8B6C-CB13F79672D3}</a:tableStyleId>
              </a:tblPr>
              <a:tblGrid>
                <a:gridCol w="88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576695818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1741927669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Test Case Id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Input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Pre-Condition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Description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Expected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Actual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TC_01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Simulated user advancing to a higher level.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User account exists with a level advancement.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Ensure that when a user attains a new level, the system generates a unique avatar NFT.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The system generates a new avatar NFT reflecting the user's current level and assigns it to the user's wallet.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Avatar NFT generated and assigned to the user's wallet accurately.</a:t>
                      </a:r>
                      <a:endParaRPr lang="en-IN"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32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Leaderboard and Competition</a:t>
            </a:r>
            <a:endParaRPr dirty="0"/>
          </a:p>
        </p:txBody>
      </p:sp>
      <p:graphicFrame>
        <p:nvGraphicFramePr>
          <p:cNvPr id="1321" name="Google Shape;1321;p47"/>
          <p:cNvGraphicFramePr/>
          <p:nvPr/>
        </p:nvGraphicFramePr>
        <p:xfrm>
          <a:off x="823975" y="1756430"/>
          <a:ext cx="7759633" cy="1630640"/>
        </p:xfrm>
        <a:graphic>
          <a:graphicData uri="http://schemas.openxmlformats.org/drawingml/2006/table">
            <a:tbl>
              <a:tblPr>
                <a:noFill/>
                <a:tableStyleId>{75647A8E-40AD-4313-8B6C-CB13F79672D3}</a:tableStyleId>
              </a:tblPr>
              <a:tblGrid>
                <a:gridCol w="88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576695818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1741927669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Test Case Id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Input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Pre-Condition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Description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Expected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Actual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TC_01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Simulated competition with user participation and winner determination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Ongoing competition with predefined rules and participants.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Validate that users who top the leaderboard or win a competition receive exclusive NFT rewards.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The system generates unique NFT rewards for competition winners and distributes them to their wallets.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NFT rewards generated and distributed correctly to competition winners.</a:t>
                      </a:r>
                      <a:endParaRPr lang="en-IN"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637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375" y="52387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NFT Generation</a:t>
            </a:r>
            <a:endParaRPr dirty="0"/>
          </a:p>
        </p:txBody>
      </p:sp>
      <p:graphicFrame>
        <p:nvGraphicFramePr>
          <p:cNvPr id="1321" name="Google Shape;1321;p47"/>
          <p:cNvGraphicFramePr/>
          <p:nvPr/>
        </p:nvGraphicFramePr>
        <p:xfrm>
          <a:off x="719999" y="1350054"/>
          <a:ext cx="7759633" cy="2133560"/>
        </p:xfrm>
        <a:graphic>
          <a:graphicData uri="http://schemas.openxmlformats.org/drawingml/2006/table">
            <a:tbl>
              <a:tblPr>
                <a:noFill/>
                <a:tableStyleId>{75647A8E-40AD-4313-8B6C-CB13F79672D3}</a:tableStyleId>
              </a:tblPr>
              <a:tblGrid>
                <a:gridCol w="88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576695818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1741927669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Test Case Id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Input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Pre-Condition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Description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Expected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Actual Output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ora Medium"/>
                          <a:ea typeface="Sora Medium"/>
                          <a:cs typeface="Sora Medium"/>
                          <a:sym typeface="Sora Medium"/>
                        </a:rPr>
                        <a:t>TC_01</a:t>
                      </a:r>
                      <a:endParaRPr sz="1200" dirty="0">
                        <a:solidFill>
                          <a:schemeClr val="dk1"/>
                        </a:solidFill>
                        <a:latin typeface="Sora Medium"/>
                        <a:ea typeface="Sora Medium"/>
                        <a:cs typeface="Sora Medium"/>
                        <a:sym typeface="Sora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NFT transfer from the fitness app to the user's cryptocurrency wallet.</a:t>
                      </a:r>
                      <a:endParaRPr sz="1100" b="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User has an active cryptocurrency wallet linked to the fitness app.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Test the integration between the fitness app and the cryptocurrency wallet for seamless NFT storage and management.</a:t>
                      </a:r>
                      <a:endParaRPr lang="en-US"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The NFT transfer is executed successfully, and the transferred NFT appears correctly in the user's wallet.</a:t>
                      </a:r>
                      <a:r>
                        <a:rPr lang="en-IN" sz="1100" dirty="0">
                          <a:solidFill>
                            <a:schemeClr val="dk1"/>
                          </a:solidFill>
                          <a:latin typeface="Albert Sans Medium" panose="020B0604020202020204" charset="0"/>
                          <a:ea typeface="Albert Sans Medium"/>
                          <a:cs typeface="Albert Sans Medium"/>
                          <a:sym typeface="Albert Sans Medium"/>
                        </a:rPr>
                        <a:t>.</a:t>
                      </a:r>
                      <a:endParaRPr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lbert Sans Medium" panose="020B0604020202020204" charset="0"/>
                          <a:ea typeface="Arial"/>
                          <a:cs typeface="Arial"/>
                          <a:sym typeface="Arial"/>
                        </a:rPr>
                        <a:t>NFT transfer completed without errors, and the transferred NFT displayed accurately in the user's wallet.</a:t>
                      </a:r>
                      <a:endParaRPr lang="en-IN" sz="1100" dirty="0">
                        <a:solidFill>
                          <a:schemeClr val="dk1"/>
                        </a:solidFill>
                        <a:latin typeface="Albert Sans Medium" panose="020B0604020202020204" charset="0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292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3"/>
          <p:cNvSpPr txBox="1">
            <a:spLocks noGrp="1"/>
          </p:cNvSpPr>
          <p:nvPr>
            <p:ph type="title"/>
          </p:nvPr>
        </p:nvSpPr>
        <p:spPr>
          <a:xfrm>
            <a:off x="645871" y="2239778"/>
            <a:ext cx="7263736" cy="142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bg1"/>
                </a:solidFill>
              </a:rPr>
              <a:t>Implementation</a:t>
            </a:r>
            <a:r>
              <a:rPr lang="en-IN" sz="3200" dirty="0">
                <a:solidFill>
                  <a:schemeClr val="tx1"/>
                </a:solidFill>
              </a:rPr>
              <a:t> and</a:t>
            </a:r>
            <a:r>
              <a:rPr lang="en-IN" sz="3200" dirty="0">
                <a:solidFill>
                  <a:schemeClr val="bg1"/>
                </a:solidFill>
              </a:rPr>
              <a:t> </a:t>
            </a:r>
            <a:br>
              <a:rPr lang="en-IN" sz="3200" dirty="0">
                <a:solidFill>
                  <a:schemeClr val="bg1"/>
                </a:solidFill>
              </a:rPr>
            </a:br>
            <a:r>
              <a:rPr lang="en-IN" sz="3200" dirty="0">
                <a:solidFill>
                  <a:schemeClr val="bg1"/>
                </a:solidFill>
              </a:rPr>
              <a:t>Screenshots</a:t>
            </a:r>
            <a:endParaRPr lang="en-IN" sz="3200" dirty="0">
              <a:solidFill>
                <a:schemeClr val="tx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639" name="Google Shape;639;p33"/>
          <p:cNvSpPr txBox="1">
            <a:spLocks noGrp="1"/>
          </p:cNvSpPr>
          <p:nvPr>
            <p:ph type="title" idx="2"/>
          </p:nvPr>
        </p:nvSpPr>
        <p:spPr>
          <a:xfrm>
            <a:off x="722375" y="1252338"/>
            <a:ext cx="12177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640" name="Google Shape;640;p33"/>
          <p:cNvGrpSpPr/>
          <p:nvPr/>
        </p:nvGrpSpPr>
        <p:grpSpPr>
          <a:xfrm rot="-1275772">
            <a:off x="5918530" y="1110452"/>
            <a:ext cx="470726" cy="659009"/>
            <a:chOff x="1085140" y="3504994"/>
            <a:chExt cx="560616" cy="784854"/>
          </a:xfrm>
        </p:grpSpPr>
        <p:sp>
          <p:nvSpPr>
            <p:cNvPr id="641" name="Google Shape;641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3"/>
          <p:cNvGrpSpPr/>
          <p:nvPr/>
        </p:nvGrpSpPr>
        <p:grpSpPr>
          <a:xfrm>
            <a:off x="6639965" y="147082"/>
            <a:ext cx="560616" cy="784854"/>
            <a:chOff x="1085140" y="3504994"/>
            <a:chExt cx="560616" cy="784854"/>
          </a:xfrm>
        </p:grpSpPr>
        <p:sp>
          <p:nvSpPr>
            <p:cNvPr id="644" name="Google Shape;644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3"/>
          <p:cNvGrpSpPr/>
          <p:nvPr/>
        </p:nvGrpSpPr>
        <p:grpSpPr>
          <a:xfrm rot="-1275747">
            <a:off x="8021961" y="1322814"/>
            <a:ext cx="361902" cy="506730"/>
            <a:chOff x="1085140" y="3504994"/>
            <a:chExt cx="560616" cy="784854"/>
          </a:xfrm>
        </p:grpSpPr>
        <p:sp>
          <p:nvSpPr>
            <p:cNvPr id="647" name="Google Shape;647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2842300" y="3961163"/>
            <a:ext cx="720500" cy="758711"/>
            <a:chOff x="2163562" y="3046774"/>
            <a:chExt cx="623486" cy="656552"/>
          </a:xfrm>
        </p:grpSpPr>
        <p:sp>
          <p:nvSpPr>
            <p:cNvPr id="650" name="Google Shape;650;p33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3"/>
          <p:cNvGrpSpPr/>
          <p:nvPr/>
        </p:nvGrpSpPr>
        <p:grpSpPr>
          <a:xfrm>
            <a:off x="4149538" y="2274671"/>
            <a:ext cx="4348591" cy="3881652"/>
            <a:chOff x="857900" y="243075"/>
            <a:chExt cx="5876475" cy="5245475"/>
          </a:xfrm>
        </p:grpSpPr>
        <p:sp>
          <p:nvSpPr>
            <p:cNvPr id="666" name="Google Shape;666;p33"/>
            <p:cNvSpPr/>
            <p:nvPr/>
          </p:nvSpPr>
          <p:spPr>
            <a:xfrm>
              <a:off x="5469175" y="1188625"/>
              <a:ext cx="1265200" cy="701300"/>
            </a:xfrm>
            <a:custGeom>
              <a:avLst/>
              <a:gdLst/>
              <a:ahLst/>
              <a:cxnLst/>
              <a:rect l="l" t="t" r="r" b="b"/>
              <a:pathLst>
                <a:path w="50608" h="28052" extrusionOk="0">
                  <a:moveTo>
                    <a:pt x="37976" y="1"/>
                  </a:moveTo>
                  <a:cubicBezTo>
                    <a:pt x="33475" y="1"/>
                    <a:pt x="28653" y="1224"/>
                    <a:pt x="26209" y="2372"/>
                  </a:cubicBezTo>
                  <a:cubicBezTo>
                    <a:pt x="17570" y="6342"/>
                    <a:pt x="8697" y="10603"/>
                    <a:pt x="2744" y="17957"/>
                  </a:cubicBezTo>
                  <a:cubicBezTo>
                    <a:pt x="1284" y="19708"/>
                    <a:pt x="0" y="21985"/>
                    <a:pt x="584" y="24145"/>
                  </a:cubicBezTo>
                  <a:cubicBezTo>
                    <a:pt x="1353" y="27065"/>
                    <a:pt x="4820" y="28052"/>
                    <a:pt x="7946" y="28052"/>
                  </a:cubicBezTo>
                  <a:cubicBezTo>
                    <a:pt x="8381" y="28052"/>
                    <a:pt x="8809" y="28033"/>
                    <a:pt x="9223" y="27997"/>
                  </a:cubicBezTo>
                  <a:cubicBezTo>
                    <a:pt x="16169" y="27413"/>
                    <a:pt x="22823" y="24903"/>
                    <a:pt x="29244" y="22218"/>
                  </a:cubicBezTo>
                  <a:cubicBezTo>
                    <a:pt x="34614" y="19942"/>
                    <a:pt x="50607" y="12996"/>
                    <a:pt x="47747" y="4766"/>
                  </a:cubicBezTo>
                  <a:cubicBezTo>
                    <a:pt x="46504" y="1180"/>
                    <a:pt x="42395" y="1"/>
                    <a:pt x="3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5469175" y="1126800"/>
              <a:ext cx="1265200" cy="769050"/>
            </a:xfrm>
            <a:custGeom>
              <a:avLst/>
              <a:gdLst/>
              <a:ahLst/>
              <a:cxnLst/>
              <a:rect l="l" t="t" r="r" b="b"/>
              <a:pathLst>
                <a:path w="50608" h="30762" fill="none" extrusionOk="0">
                  <a:moveTo>
                    <a:pt x="29244" y="24691"/>
                  </a:moveTo>
                  <a:cubicBezTo>
                    <a:pt x="22823" y="27376"/>
                    <a:pt x="16169" y="29886"/>
                    <a:pt x="9223" y="30470"/>
                  </a:cubicBezTo>
                  <a:cubicBezTo>
                    <a:pt x="5837" y="30762"/>
                    <a:pt x="1459" y="29945"/>
                    <a:pt x="584" y="26618"/>
                  </a:cubicBezTo>
                  <a:cubicBezTo>
                    <a:pt x="0" y="24458"/>
                    <a:pt x="1284" y="22181"/>
                    <a:pt x="2744" y="20430"/>
                  </a:cubicBezTo>
                  <a:cubicBezTo>
                    <a:pt x="8697" y="13076"/>
                    <a:pt x="17570" y="8815"/>
                    <a:pt x="26209" y="4845"/>
                  </a:cubicBezTo>
                  <a:cubicBezTo>
                    <a:pt x="31053" y="2569"/>
                    <a:pt x="45237" y="1"/>
                    <a:pt x="47747" y="7239"/>
                  </a:cubicBezTo>
                  <a:cubicBezTo>
                    <a:pt x="50607" y="15469"/>
                    <a:pt x="34614" y="22415"/>
                    <a:pt x="29244" y="2469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526075" y="1734000"/>
              <a:ext cx="553100" cy="693400"/>
            </a:xfrm>
            <a:custGeom>
              <a:avLst/>
              <a:gdLst/>
              <a:ahLst/>
              <a:cxnLst/>
              <a:rect l="l" t="t" r="r" b="b"/>
              <a:pathLst>
                <a:path w="22124" h="27736" extrusionOk="0">
                  <a:moveTo>
                    <a:pt x="16140" y="0"/>
                  </a:moveTo>
                  <a:cubicBezTo>
                    <a:pt x="15894" y="0"/>
                    <a:pt x="15648" y="51"/>
                    <a:pt x="15410" y="170"/>
                  </a:cubicBezTo>
                  <a:cubicBezTo>
                    <a:pt x="15119" y="287"/>
                    <a:pt x="14885" y="578"/>
                    <a:pt x="14652" y="812"/>
                  </a:cubicBezTo>
                  <a:cubicBezTo>
                    <a:pt x="12083" y="3614"/>
                    <a:pt x="9165" y="5598"/>
                    <a:pt x="8114" y="9567"/>
                  </a:cubicBezTo>
                  <a:cubicBezTo>
                    <a:pt x="7297" y="12603"/>
                    <a:pt x="6655" y="15988"/>
                    <a:pt x="4262" y="18090"/>
                  </a:cubicBezTo>
                  <a:cubicBezTo>
                    <a:pt x="3211" y="19024"/>
                    <a:pt x="1810" y="19666"/>
                    <a:pt x="1110" y="20891"/>
                  </a:cubicBezTo>
                  <a:cubicBezTo>
                    <a:pt x="1" y="22759"/>
                    <a:pt x="1110" y="25386"/>
                    <a:pt x="2919" y="26553"/>
                  </a:cubicBezTo>
                  <a:cubicBezTo>
                    <a:pt x="4320" y="27473"/>
                    <a:pt x="5984" y="27735"/>
                    <a:pt x="7664" y="27735"/>
                  </a:cubicBezTo>
                  <a:cubicBezTo>
                    <a:pt x="8224" y="27735"/>
                    <a:pt x="8785" y="27706"/>
                    <a:pt x="9340" y="27662"/>
                  </a:cubicBezTo>
                  <a:cubicBezTo>
                    <a:pt x="11208" y="27546"/>
                    <a:pt x="13076" y="27195"/>
                    <a:pt x="14944" y="26670"/>
                  </a:cubicBezTo>
                  <a:cubicBezTo>
                    <a:pt x="18621" y="25619"/>
                    <a:pt x="19730" y="20891"/>
                    <a:pt x="20547" y="17564"/>
                  </a:cubicBezTo>
                  <a:cubicBezTo>
                    <a:pt x="21364" y="14296"/>
                    <a:pt x="22123" y="10968"/>
                    <a:pt x="22065" y="7583"/>
                  </a:cubicBezTo>
                  <a:cubicBezTo>
                    <a:pt x="22006" y="6415"/>
                    <a:pt x="21714" y="5365"/>
                    <a:pt x="21248" y="4373"/>
                  </a:cubicBezTo>
                  <a:cubicBezTo>
                    <a:pt x="20547" y="3030"/>
                    <a:pt x="19438" y="1804"/>
                    <a:pt x="18154" y="870"/>
                  </a:cubicBezTo>
                  <a:cubicBezTo>
                    <a:pt x="17588" y="435"/>
                    <a:pt x="16861" y="0"/>
                    <a:pt x="16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591100" y="896550"/>
              <a:ext cx="1193700" cy="1211525"/>
            </a:xfrm>
            <a:custGeom>
              <a:avLst/>
              <a:gdLst/>
              <a:ahLst/>
              <a:cxnLst/>
              <a:rect l="l" t="t" r="r" b="b"/>
              <a:pathLst>
                <a:path w="47748" h="48461" extrusionOk="0">
                  <a:moveTo>
                    <a:pt x="35599" y="0"/>
                  </a:moveTo>
                  <a:cubicBezTo>
                    <a:pt x="34228" y="0"/>
                    <a:pt x="32830" y="483"/>
                    <a:pt x="31579" y="1039"/>
                  </a:cubicBezTo>
                  <a:cubicBezTo>
                    <a:pt x="27201" y="2848"/>
                    <a:pt x="23057" y="4950"/>
                    <a:pt x="19029" y="7343"/>
                  </a:cubicBezTo>
                  <a:cubicBezTo>
                    <a:pt x="15469" y="9444"/>
                    <a:pt x="12200" y="12129"/>
                    <a:pt x="10332" y="15923"/>
                  </a:cubicBezTo>
                  <a:cubicBezTo>
                    <a:pt x="7764" y="21060"/>
                    <a:pt x="5546" y="26313"/>
                    <a:pt x="3094" y="31508"/>
                  </a:cubicBezTo>
                  <a:cubicBezTo>
                    <a:pt x="1576" y="34777"/>
                    <a:pt x="0" y="39505"/>
                    <a:pt x="3444" y="42190"/>
                  </a:cubicBezTo>
                  <a:cubicBezTo>
                    <a:pt x="9001" y="46484"/>
                    <a:pt x="16132" y="48461"/>
                    <a:pt x="23173" y="48461"/>
                  </a:cubicBezTo>
                  <a:cubicBezTo>
                    <a:pt x="24267" y="48461"/>
                    <a:pt x="25359" y="48413"/>
                    <a:pt x="26442" y="48319"/>
                  </a:cubicBezTo>
                  <a:cubicBezTo>
                    <a:pt x="28894" y="48085"/>
                    <a:pt x="31345" y="47618"/>
                    <a:pt x="33563" y="46568"/>
                  </a:cubicBezTo>
                  <a:cubicBezTo>
                    <a:pt x="36015" y="45400"/>
                    <a:pt x="38058" y="43532"/>
                    <a:pt x="40043" y="41723"/>
                  </a:cubicBezTo>
                  <a:cubicBezTo>
                    <a:pt x="42261" y="39622"/>
                    <a:pt x="44479" y="37462"/>
                    <a:pt x="45763" y="34719"/>
                  </a:cubicBezTo>
                  <a:cubicBezTo>
                    <a:pt x="46463" y="33143"/>
                    <a:pt x="46872" y="31508"/>
                    <a:pt x="47105" y="29815"/>
                  </a:cubicBezTo>
                  <a:cubicBezTo>
                    <a:pt x="47747" y="24796"/>
                    <a:pt x="46580" y="20651"/>
                    <a:pt x="44946" y="15982"/>
                  </a:cubicBezTo>
                  <a:cubicBezTo>
                    <a:pt x="44187" y="13939"/>
                    <a:pt x="44129" y="11545"/>
                    <a:pt x="43486" y="9444"/>
                  </a:cubicBezTo>
                  <a:cubicBezTo>
                    <a:pt x="42844" y="7284"/>
                    <a:pt x="42027" y="5183"/>
                    <a:pt x="40743" y="3315"/>
                  </a:cubicBezTo>
                  <a:cubicBezTo>
                    <a:pt x="39751" y="1856"/>
                    <a:pt x="38408" y="513"/>
                    <a:pt x="36657" y="105"/>
                  </a:cubicBezTo>
                  <a:cubicBezTo>
                    <a:pt x="36308" y="33"/>
                    <a:pt x="35954" y="0"/>
                    <a:pt x="355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984850" y="1166200"/>
              <a:ext cx="4462450" cy="4102475"/>
            </a:xfrm>
            <a:custGeom>
              <a:avLst/>
              <a:gdLst/>
              <a:ahLst/>
              <a:cxnLst/>
              <a:rect l="l" t="t" r="r" b="b"/>
              <a:pathLst>
                <a:path w="178498" h="164099" extrusionOk="0">
                  <a:moveTo>
                    <a:pt x="121362" y="0"/>
                  </a:moveTo>
                  <a:cubicBezTo>
                    <a:pt x="120646" y="0"/>
                    <a:pt x="120039" y="408"/>
                    <a:pt x="119485" y="844"/>
                  </a:cubicBezTo>
                  <a:cubicBezTo>
                    <a:pt x="115283" y="4054"/>
                    <a:pt x="112247" y="8549"/>
                    <a:pt x="109329" y="12985"/>
                  </a:cubicBezTo>
                  <a:cubicBezTo>
                    <a:pt x="107578" y="15611"/>
                    <a:pt x="105885" y="18238"/>
                    <a:pt x="104134" y="20865"/>
                  </a:cubicBezTo>
                  <a:cubicBezTo>
                    <a:pt x="101974" y="24075"/>
                    <a:pt x="99873" y="27285"/>
                    <a:pt x="98589" y="30846"/>
                  </a:cubicBezTo>
                  <a:cubicBezTo>
                    <a:pt x="97421" y="33998"/>
                    <a:pt x="96954" y="37325"/>
                    <a:pt x="95787" y="40419"/>
                  </a:cubicBezTo>
                  <a:cubicBezTo>
                    <a:pt x="93510" y="46723"/>
                    <a:pt x="88724" y="50050"/>
                    <a:pt x="84054" y="54428"/>
                  </a:cubicBezTo>
                  <a:cubicBezTo>
                    <a:pt x="73256" y="64409"/>
                    <a:pt x="61348" y="72873"/>
                    <a:pt x="49090" y="81045"/>
                  </a:cubicBezTo>
                  <a:cubicBezTo>
                    <a:pt x="36424" y="89508"/>
                    <a:pt x="22882" y="97272"/>
                    <a:pt x="13017" y="109121"/>
                  </a:cubicBezTo>
                  <a:cubicBezTo>
                    <a:pt x="8932" y="114082"/>
                    <a:pt x="5546" y="119569"/>
                    <a:pt x="3094" y="125465"/>
                  </a:cubicBezTo>
                  <a:cubicBezTo>
                    <a:pt x="2102" y="127858"/>
                    <a:pt x="468" y="130835"/>
                    <a:pt x="234" y="133403"/>
                  </a:cubicBezTo>
                  <a:cubicBezTo>
                    <a:pt x="1" y="136263"/>
                    <a:pt x="1168" y="139999"/>
                    <a:pt x="2452" y="142450"/>
                  </a:cubicBezTo>
                  <a:cubicBezTo>
                    <a:pt x="3620" y="144668"/>
                    <a:pt x="5371" y="146478"/>
                    <a:pt x="7239" y="148112"/>
                  </a:cubicBezTo>
                  <a:cubicBezTo>
                    <a:pt x="10216" y="150739"/>
                    <a:pt x="13601" y="152899"/>
                    <a:pt x="16987" y="155000"/>
                  </a:cubicBezTo>
                  <a:cubicBezTo>
                    <a:pt x="23291" y="158911"/>
                    <a:pt x="29945" y="162588"/>
                    <a:pt x="37241" y="163756"/>
                  </a:cubicBezTo>
                  <a:cubicBezTo>
                    <a:pt x="38827" y="163982"/>
                    <a:pt x="40441" y="164099"/>
                    <a:pt x="42056" y="164099"/>
                  </a:cubicBezTo>
                  <a:cubicBezTo>
                    <a:pt x="43768" y="164099"/>
                    <a:pt x="45482" y="163968"/>
                    <a:pt x="47164" y="163697"/>
                  </a:cubicBezTo>
                  <a:cubicBezTo>
                    <a:pt x="49266" y="163347"/>
                    <a:pt x="51425" y="162763"/>
                    <a:pt x="53293" y="161713"/>
                  </a:cubicBezTo>
                  <a:cubicBezTo>
                    <a:pt x="55103" y="160662"/>
                    <a:pt x="56620" y="159319"/>
                    <a:pt x="58138" y="157919"/>
                  </a:cubicBezTo>
                  <a:cubicBezTo>
                    <a:pt x="64208" y="152257"/>
                    <a:pt x="69870" y="146069"/>
                    <a:pt x="75065" y="139590"/>
                  </a:cubicBezTo>
                  <a:cubicBezTo>
                    <a:pt x="77342" y="136730"/>
                    <a:pt x="79268" y="133228"/>
                    <a:pt x="82070" y="131010"/>
                  </a:cubicBezTo>
                  <a:cubicBezTo>
                    <a:pt x="84988" y="128617"/>
                    <a:pt x="87790" y="125873"/>
                    <a:pt x="90300" y="122955"/>
                  </a:cubicBezTo>
                  <a:cubicBezTo>
                    <a:pt x="91934" y="121028"/>
                    <a:pt x="93452" y="118869"/>
                    <a:pt x="95086" y="116826"/>
                  </a:cubicBezTo>
                  <a:cubicBezTo>
                    <a:pt x="96896" y="114608"/>
                    <a:pt x="98880" y="112565"/>
                    <a:pt x="100923" y="110697"/>
                  </a:cubicBezTo>
                  <a:lnTo>
                    <a:pt x="100982" y="110697"/>
                  </a:lnTo>
                  <a:cubicBezTo>
                    <a:pt x="106819" y="105327"/>
                    <a:pt x="113648" y="101066"/>
                    <a:pt x="120419" y="96921"/>
                  </a:cubicBezTo>
                  <a:cubicBezTo>
                    <a:pt x="124855" y="94236"/>
                    <a:pt x="130517" y="93361"/>
                    <a:pt x="135537" y="92135"/>
                  </a:cubicBezTo>
                  <a:cubicBezTo>
                    <a:pt x="140674" y="90851"/>
                    <a:pt x="145810" y="89450"/>
                    <a:pt x="150538" y="87057"/>
                  </a:cubicBezTo>
                  <a:cubicBezTo>
                    <a:pt x="158010" y="83263"/>
                    <a:pt x="165715" y="79994"/>
                    <a:pt x="172719" y="75558"/>
                  </a:cubicBezTo>
                  <a:cubicBezTo>
                    <a:pt x="173886" y="74857"/>
                    <a:pt x="175054" y="74099"/>
                    <a:pt x="175929" y="73048"/>
                  </a:cubicBezTo>
                  <a:cubicBezTo>
                    <a:pt x="178498" y="69954"/>
                    <a:pt x="175929" y="62541"/>
                    <a:pt x="175171" y="59389"/>
                  </a:cubicBezTo>
                  <a:cubicBezTo>
                    <a:pt x="174996" y="58689"/>
                    <a:pt x="174704" y="57988"/>
                    <a:pt x="174178" y="57463"/>
                  </a:cubicBezTo>
                  <a:cubicBezTo>
                    <a:pt x="173456" y="56616"/>
                    <a:pt x="172653" y="56269"/>
                    <a:pt x="171822" y="56269"/>
                  </a:cubicBezTo>
                  <a:cubicBezTo>
                    <a:pt x="168757" y="56269"/>
                    <a:pt x="165295" y="60984"/>
                    <a:pt x="163963" y="62775"/>
                  </a:cubicBezTo>
                  <a:cubicBezTo>
                    <a:pt x="162854" y="64292"/>
                    <a:pt x="161512" y="66569"/>
                    <a:pt x="160053" y="67678"/>
                  </a:cubicBezTo>
                  <a:cubicBezTo>
                    <a:pt x="158535" y="68845"/>
                    <a:pt x="155850" y="69020"/>
                    <a:pt x="153982" y="69546"/>
                  </a:cubicBezTo>
                  <a:cubicBezTo>
                    <a:pt x="150252" y="70508"/>
                    <a:pt x="146109" y="72656"/>
                    <a:pt x="142253" y="72656"/>
                  </a:cubicBezTo>
                  <a:cubicBezTo>
                    <a:pt x="140497" y="72656"/>
                    <a:pt x="138801" y="72210"/>
                    <a:pt x="137230" y="71005"/>
                  </a:cubicBezTo>
                  <a:cubicBezTo>
                    <a:pt x="131976" y="66919"/>
                    <a:pt x="129175" y="61491"/>
                    <a:pt x="127657" y="55128"/>
                  </a:cubicBezTo>
                  <a:cubicBezTo>
                    <a:pt x="126606" y="50634"/>
                    <a:pt x="126198" y="45906"/>
                    <a:pt x="124622" y="41586"/>
                  </a:cubicBezTo>
                  <a:cubicBezTo>
                    <a:pt x="123163" y="37559"/>
                    <a:pt x="122404" y="34115"/>
                    <a:pt x="122520" y="29737"/>
                  </a:cubicBezTo>
                  <a:cubicBezTo>
                    <a:pt x="122637" y="24892"/>
                    <a:pt x="123396" y="20164"/>
                    <a:pt x="123805" y="15378"/>
                  </a:cubicBezTo>
                  <a:cubicBezTo>
                    <a:pt x="124096" y="11525"/>
                    <a:pt x="124797" y="5572"/>
                    <a:pt x="123688" y="1894"/>
                  </a:cubicBezTo>
                  <a:cubicBezTo>
                    <a:pt x="123454" y="1252"/>
                    <a:pt x="123046" y="669"/>
                    <a:pt x="122462" y="318"/>
                  </a:cubicBezTo>
                  <a:cubicBezTo>
                    <a:pt x="122067" y="93"/>
                    <a:pt x="121702" y="0"/>
                    <a:pt x="12136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5221100" y="2176025"/>
              <a:ext cx="531200" cy="669450"/>
            </a:xfrm>
            <a:custGeom>
              <a:avLst/>
              <a:gdLst/>
              <a:ahLst/>
              <a:cxnLst/>
              <a:rect l="l" t="t" r="r" b="b"/>
              <a:pathLst>
                <a:path w="21248" h="26778" extrusionOk="0">
                  <a:moveTo>
                    <a:pt x="13678" y="1"/>
                  </a:moveTo>
                  <a:cubicBezTo>
                    <a:pt x="13255" y="1"/>
                    <a:pt x="12820" y="74"/>
                    <a:pt x="12375" y="233"/>
                  </a:cubicBezTo>
                  <a:cubicBezTo>
                    <a:pt x="7880" y="1809"/>
                    <a:pt x="5487" y="7238"/>
                    <a:pt x="3853" y="11265"/>
                  </a:cubicBezTo>
                  <a:cubicBezTo>
                    <a:pt x="2977" y="13542"/>
                    <a:pt x="2043" y="15818"/>
                    <a:pt x="1109" y="18095"/>
                  </a:cubicBezTo>
                  <a:cubicBezTo>
                    <a:pt x="526" y="19496"/>
                    <a:pt x="0" y="20955"/>
                    <a:pt x="292" y="22356"/>
                  </a:cubicBezTo>
                  <a:cubicBezTo>
                    <a:pt x="759" y="24632"/>
                    <a:pt x="3211" y="25858"/>
                    <a:pt x="5429" y="26383"/>
                  </a:cubicBezTo>
                  <a:cubicBezTo>
                    <a:pt x="6654" y="26646"/>
                    <a:pt x="7897" y="26777"/>
                    <a:pt x="9137" y="26777"/>
                  </a:cubicBezTo>
                  <a:cubicBezTo>
                    <a:pt x="11204" y="26777"/>
                    <a:pt x="13265" y="26413"/>
                    <a:pt x="15235" y="25683"/>
                  </a:cubicBezTo>
                  <a:cubicBezTo>
                    <a:pt x="16461" y="25216"/>
                    <a:pt x="17686" y="24574"/>
                    <a:pt x="18504" y="23523"/>
                  </a:cubicBezTo>
                  <a:cubicBezTo>
                    <a:pt x="19554" y="22239"/>
                    <a:pt x="19788" y="20546"/>
                    <a:pt x="20021" y="18970"/>
                  </a:cubicBezTo>
                  <a:cubicBezTo>
                    <a:pt x="20663" y="15060"/>
                    <a:pt x="21247" y="11032"/>
                    <a:pt x="20255" y="7238"/>
                  </a:cubicBezTo>
                  <a:cubicBezTo>
                    <a:pt x="19531" y="4445"/>
                    <a:pt x="16973" y="1"/>
                    <a:pt x="1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281725" y="280250"/>
              <a:ext cx="3376775" cy="3079700"/>
            </a:xfrm>
            <a:custGeom>
              <a:avLst/>
              <a:gdLst/>
              <a:ahLst/>
              <a:cxnLst/>
              <a:rect l="l" t="t" r="r" b="b"/>
              <a:pathLst>
                <a:path w="135071" h="123188" extrusionOk="0">
                  <a:moveTo>
                    <a:pt x="88950" y="1"/>
                  </a:moveTo>
                  <a:cubicBezTo>
                    <a:pt x="86289" y="1"/>
                    <a:pt x="83637" y="1001"/>
                    <a:pt x="81778" y="2926"/>
                  </a:cubicBezTo>
                  <a:lnTo>
                    <a:pt x="3270" y="85112"/>
                  </a:lnTo>
                  <a:cubicBezTo>
                    <a:pt x="1" y="88497"/>
                    <a:pt x="526" y="93459"/>
                    <a:pt x="4437" y="96202"/>
                  </a:cubicBezTo>
                  <a:lnTo>
                    <a:pt x="40452" y="121477"/>
                  </a:lnTo>
                  <a:cubicBezTo>
                    <a:pt x="42101" y="122626"/>
                    <a:pt x="44104" y="123187"/>
                    <a:pt x="46107" y="123187"/>
                  </a:cubicBezTo>
                  <a:cubicBezTo>
                    <a:pt x="48782" y="123187"/>
                    <a:pt x="51457" y="122187"/>
                    <a:pt x="53293" y="120251"/>
                  </a:cubicBezTo>
                  <a:lnTo>
                    <a:pt x="131860" y="38065"/>
                  </a:lnTo>
                  <a:cubicBezTo>
                    <a:pt x="135070" y="34680"/>
                    <a:pt x="134545" y="29718"/>
                    <a:pt x="130692" y="27033"/>
                  </a:cubicBezTo>
                  <a:lnTo>
                    <a:pt x="94678" y="1759"/>
                  </a:lnTo>
                  <a:cubicBezTo>
                    <a:pt x="92991" y="576"/>
                    <a:pt x="90968" y="1"/>
                    <a:pt x="889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306550" y="251525"/>
              <a:ext cx="3278975" cy="3016625"/>
            </a:xfrm>
            <a:custGeom>
              <a:avLst/>
              <a:gdLst/>
              <a:ahLst/>
              <a:cxnLst/>
              <a:rect l="l" t="t" r="r" b="b"/>
              <a:pathLst>
                <a:path w="131159" h="120665" extrusionOk="0">
                  <a:moveTo>
                    <a:pt x="86845" y="0"/>
                  </a:moveTo>
                  <a:cubicBezTo>
                    <a:pt x="85310" y="0"/>
                    <a:pt x="83774" y="586"/>
                    <a:pt x="82711" y="1682"/>
                  </a:cubicBezTo>
                  <a:lnTo>
                    <a:pt x="1868" y="86261"/>
                  </a:lnTo>
                  <a:cubicBezTo>
                    <a:pt x="0" y="88245"/>
                    <a:pt x="292" y="91106"/>
                    <a:pt x="2568" y="92682"/>
                  </a:cubicBezTo>
                  <a:lnTo>
                    <a:pt x="41035" y="119649"/>
                  </a:lnTo>
                  <a:cubicBezTo>
                    <a:pt x="41996" y="120332"/>
                    <a:pt x="43167" y="120664"/>
                    <a:pt x="44336" y="120664"/>
                  </a:cubicBezTo>
                  <a:cubicBezTo>
                    <a:pt x="45864" y="120664"/>
                    <a:pt x="47390" y="120098"/>
                    <a:pt x="48448" y="119007"/>
                  </a:cubicBezTo>
                  <a:lnTo>
                    <a:pt x="129291" y="34428"/>
                  </a:lnTo>
                  <a:cubicBezTo>
                    <a:pt x="131159" y="32443"/>
                    <a:pt x="130867" y="29583"/>
                    <a:pt x="128590" y="28007"/>
                  </a:cubicBezTo>
                  <a:lnTo>
                    <a:pt x="90124" y="1040"/>
                  </a:lnTo>
                  <a:cubicBezTo>
                    <a:pt x="89168" y="336"/>
                    <a:pt x="88007" y="0"/>
                    <a:pt x="868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869000" y="621700"/>
              <a:ext cx="198500" cy="141975"/>
            </a:xfrm>
            <a:custGeom>
              <a:avLst/>
              <a:gdLst/>
              <a:ahLst/>
              <a:cxnLst/>
              <a:rect l="l" t="t" r="r" b="b"/>
              <a:pathLst>
                <a:path w="7940" h="5679" extrusionOk="0">
                  <a:moveTo>
                    <a:pt x="707" y="0"/>
                  </a:moveTo>
                  <a:cubicBezTo>
                    <a:pt x="535" y="0"/>
                    <a:pt x="359" y="58"/>
                    <a:pt x="234" y="184"/>
                  </a:cubicBezTo>
                  <a:cubicBezTo>
                    <a:pt x="1" y="417"/>
                    <a:pt x="59" y="767"/>
                    <a:pt x="293" y="1001"/>
                  </a:cubicBezTo>
                  <a:lnTo>
                    <a:pt x="6830" y="5554"/>
                  </a:lnTo>
                  <a:cubicBezTo>
                    <a:pt x="6966" y="5635"/>
                    <a:pt x="7126" y="5678"/>
                    <a:pt x="7277" y="5678"/>
                  </a:cubicBezTo>
                  <a:cubicBezTo>
                    <a:pt x="7451" y="5678"/>
                    <a:pt x="7612" y="5620"/>
                    <a:pt x="7706" y="5495"/>
                  </a:cubicBezTo>
                  <a:cubicBezTo>
                    <a:pt x="7939" y="5262"/>
                    <a:pt x="7939" y="4912"/>
                    <a:pt x="7647" y="4736"/>
                  </a:cubicBezTo>
                  <a:lnTo>
                    <a:pt x="1110" y="125"/>
                  </a:lnTo>
                  <a:cubicBezTo>
                    <a:pt x="1001" y="44"/>
                    <a:pt x="855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5769775" y="552525"/>
              <a:ext cx="36500" cy="27275"/>
            </a:xfrm>
            <a:custGeom>
              <a:avLst/>
              <a:gdLst/>
              <a:ahLst/>
              <a:cxnLst/>
              <a:rect l="l" t="t" r="r" b="b"/>
              <a:pathLst>
                <a:path w="1460" h="1091" extrusionOk="0">
                  <a:moveTo>
                    <a:pt x="741" y="0"/>
                  </a:moveTo>
                  <a:cubicBezTo>
                    <a:pt x="551" y="0"/>
                    <a:pt x="365" y="76"/>
                    <a:pt x="234" y="207"/>
                  </a:cubicBezTo>
                  <a:cubicBezTo>
                    <a:pt x="1" y="441"/>
                    <a:pt x="59" y="791"/>
                    <a:pt x="351" y="966"/>
                  </a:cubicBezTo>
                  <a:cubicBezTo>
                    <a:pt x="459" y="1047"/>
                    <a:pt x="605" y="1091"/>
                    <a:pt x="754" y="1091"/>
                  </a:cubicBezTo>
                  <a:cubicBezTo>
                    <a:pt x="926" y="1091"/>
                    <a:pt x="1101" y="1033"/>
                    <a:pt x="1226" y="908"/>
                  </a:cubicBezTo>
                  <a:cubicBezTo>
                    <a:pt x="1460" y="674"/>
                    <a:pt x="1401" y="324"/>
                    <a:pt x="1168" y="149"/>
                  </a:cubicBezTo>
                  <a:cubicBezTo>
                    <a:pt x="1040" y="46"/>
                    <a:pt x="890" y="0"/>
                    <a:pt x="741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5730375" y="1920850"/>
              <a:ext cx="150325" cy="136775"/>
            </a:xfrm>
            <a:custGeom>
              <a:avLst/>
              <a:gdLst/>
              <a:ahLst/>
              <a:cxnLst/>
              <a:rect l="l" t="t" r="r" b="b"/>
              <a:pathLst>
                <a:path w="6013" h="5471" extrusionOk="0">
                  <a:moveTo>
                    <a:pt x="4608" y="0"/>
                  </a:moveTo>
                  <a:cubicBezTo>
                    <a:pt x="4248" y="0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37"/>
                    <a:pt x="584" y="5246"/>
                  </a:cubicBezTo>
                  <a:cubicBezTo>
                    <a:pt x="809" y="5396"/>
                    <a:pt x="1088" y="5471"/>
                    <a:pt x="1365" y="5471"/>
                  </a:cubicBezTo>
                  <a:cubicBezTo>
                    <a:pt x="1735" y="5471"/>
                    <a:pt x="2102" y="5337"/>
                    <a:pt x="2335" y="5070"/>
                  </a:cubicBezTo>
                  <a:lnTo>
                    <a:pt x="5546" y="1743"/>
                  </a:lnTo>
                  <a:cubicBezTo>
                    <a:pt x="6013" y="1276"/>
                    <a:pt x="5896" y="634"/>
                    <a:pt x="5371" y="226"/>
                  </a:cubicBezTo>
                  <a:cubicBezTo>
                    <a:pt x="5145" y="76"/>
                    <a:pt x="4877" y="0"/>
                    <a:pt x="4608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106875" y="135612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3" y="134"/>
                    <a:pt x="10157" y="400"/>
                  </a:cubicBezTo>
                  <a:lnTo>
                    <a:pt x="467" y="10557"/>
                  </a:lnTo>
                  <a:cubicBezTo>
                    <a:pt x="0" y="11024"/>
                    <a:pt x="117" y="11666"/>
                    <a:pt x="642" y="12074"/>
                  </a:cubicBezTo>
                  <a:cubicBezTo>
                    <a:pt x="867" y="12225"/>
                    <a:pt x="1135" y="12300"/>
                    <a:pt x="1405" y="12300"/>
                  </a:cubicBezTo>
                  <a:cubicBezTo>
                    <a:pt x="1764" y="12300"/>
                    <a:pt x="2126" y="12166"/>
                    <a:pt x="2393" y="11899"/>
                  </a:cubicBezTo>
                  <a:lnTo>
                    <a:pt x="12083" y="1743"/>
                  </a:lnTo>
                  <a:cubicBezTo>
                    <a:pt x="12491" y="1276"/>
                    <a:pt x="12433" y="575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120000" y="136487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4" y="134"/>
                    <a:pt x="10157" y="401"/>
                  </a:cubicBezTo>
                  <a:lnTo>
                    <a:pt x="467" y="10557"/>
                  </a:lnTo>
                  <a:cubicBezTo>
                    <a:pt x="0" y="11024"/>
                    <a:pt x="59" y="11724"/>
                    <a:pt x="643" y="12075"/>
                  </a:cubicBezTo>
                  <a:cubicBezTo>
                    <a:pt x="843" y="12225"/>
                    <a:pt x="1107" y="12300"/>
                    <a:pt x="1376" y="12300"/>
                  </a:cubicBezTo>
                  <a:cubicBezTo>
                    <a:pt x="1735" y="12300"/>
                    <a:pt x="2102" y="12166"/>
                    <a:pt x="2335" y="11900"/>
                  </a:cubicBezTo>
                  <a:lnTo>
                    <a:pt x="12083" y="1743"/>
                  </a:lnTo>
                  <a:cubicBezTo>
                    <a:pt x="12492" y="1276"/>
                    <a:pt x="12433" y="634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5743500" y="1929600"/>
              <a:ext cx="148875" cy="136775"/>
            </a:xfrm>
            <a:custGeom>
              <a:avLst/>
              <a:gdLst/>
              <a:ahLst/>
              <a:cxnLst/>
              <a:rect l="l" t="t" r="r" b="b"/>
              <a:pathLst>
                <a:path w="5955" h="5471" extrusionOk="0">
                  <a:moveTo>
                    <a:pt x="4608" y="1"/>
                  </a:moveTo>
                  <a:cubicBezTo>
                    <a:pt x="4249" y="1"/>
                    <a:pt x="3887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96"/>
                    <a:pt x="585" y="5246"/>
                  </a:cubicBezTo>
                  <a:cubicBezTo>
                    <a:pt x="810" y="5396"/>
                    <a:pt x="1088" y="5471"/>
                    <a:pt x="1366" y="5471"/>
                  </a:cubicBezTo>
                  <a:cubicBezTo>
                    <a:pt x="1735" y="5471"/>
                    <a:pt x="2102" y="5337"/>
                    <a:pt x="2336" y="5071"/>
                  </a:cubicBezTo>
                  <a:lnTo>
                    <a:pt x="5546" y="1743"/>
                  </a:lnTo>
                  <a:cubicBezTo>
                    <a:pt x="5955" y="1277"/>
                    <a:pt x="5896" y="634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5588825" y="2068225"/>
              <a:ext cx="150325" cy="136800"/>
            </a:xfrm>
            <a:custGeom>
              <a:avLst/>
              <a:gdLst/>
              <a:ahLst/>
              <a:cxnLst/>
              <a:rect l="l" t="t" r="r" b="b"/>
              <a:pathLst>
                <a:path w="6013" h="5472" extrusionOk="0">
                  <a:moveTo>
                    <a:pt x="4608" y="1"/>
                  </a:moveTo>
                  <a:cubicBezTo>
                    <a:pt x="4249" y="1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117" y="4896"/>
                    <a:pt x="643" y="5246"/>
                  </a:cubicBezTo>
                  <a:cubicBezTo>
                    <a:pt x="868" y="5396"/>
                    <a:pt x="1136" y="5471"/>
                    <a:pt x="1405" y="5471"/>
                  </a:cubicBezTo>
                  <a:cubicBezTo>
                    <a:pt x="1765" y="5471"/>
                    <a:pt x="2127" y="5338"/>
                    <a:pt x="2394" y="5071"/>
                  </a:cubicBezTo>
                  <a:lnTo>
                    <a:pt x="5546" y="1744"/>
                  </a:lnTo>
                  <a:cubicBezTo>
                    <a:pt x="6013" y="1277"/>
                    <a:pt x="5896" y="635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601950" y="2077725"/>
              <a:ext cx="150350" cy="136650"/>
            </a:xfrm>
            <a:custGeom>
              <a:avLst/>
              <a:gdLst/>
              <a:ahLst/>
              <a:cxnLst/>
              <a:rect l="l" t="t" r="r" b="b"/>
              <a:pathLst>
                <a:path w="6014" h="5466" extrusionOk="0">
                  <a:moveTo>
                    <a:pt x="4630" y="0"/>
                  </a:moveTo>
                  <a:cubicBezTo>
                    <a:pt x="4266" y="0"/>
                    <a:pt x="3886" y="138"/>
                    <a:pt x="3620" y="371"/>
                  </a:cubicBezTo>
                  <a:lnTo>
                    <a:pt x="468" y="3757"/>
                  </a:lnTo>
                  <a:cubicBezTo>
                    <a:pt x="1" y="4165"/>
                    <a:pt x="118" y="4866"/>
                    <a:pt x="643" y="5216"/>
                  </a:cubicBezTo>
                  <a:cubicBezTo>
                    <a:pt x="863" y="5387"/>
                    <a:pt x="1123" y="5466"/>
                    <a:pt x="1386" y="5466"/>
                  </a:cubicBezTo>
                  <a:cubicBezTo>
                    <a:pt x="1752" y="5466"/>
                    <a:pt x="2122" y="5313"/>
                    <a:pt x="2394" y="5041"/>
                  </a:cubicBezTo>
                  <a:lnTo>
                    <a:pt x="5546" y="1714"/>
                  </a:lnTo>
                  <a:cubicBezTo>
                    <a:pt x="6013" y="1305"/>
                    <a:pt x="5955" y="605"/>
                    <a:pt x="5371" y="255"/>
                  </a:cubicBezTo>
                  <a:cubicBezTo>
                    <a:pt x="5170" y="79"/>
                    <a:pt x="4905" y="0"/>
                    <a:pt x="4630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389725" y="350475"/>
              <a:ext cx="3093650" cy="2835375"/>
            </a:xfrm>
            <a:custGeom>
              <a:avLst/>
              <a:gdLst/>
              <a:ahLst/>
              <a:cxnLst/>
              <a:rect l="l" t="t" r="r" b="b"/>
              <a:pathLst>
                <a:path w="123746" h="113415" extrusionOk="0">
                  <a:moveTo>
                    <a:pt x="77108" y="1"/>
                  </a:moveTo>
                  <a:lnTo>
                    <a:pt x="0" y="80727"/>
                  </a:lnTo>
                  <a:lnTo>
                    <a:pt x="46580" y="113414"/>
                  </a:lnTo>
                  <a:lnTo>
                    <a:pt x="123746" y="32688"/>
                  </a:lnTo>
                  <a:lnTo>
                    <a:pt x="77108" y="1"/>
                  </a:ln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291950" y="243075"/>
              <a:ext cx="3308175" cy="3034125"/>
            </a:xfrm>
            <a:custGeom>
              <a:avLst/>
              <a:gdLst/>
              <a:ahLst/>
              <a:cxnLst/>
              <a:rect l="l" t="t" r="r" b="b"/>
              <a:pathLst>
                <a:path w="132327" h="121365" extrusionOk="0">
                  <a:moveTo>
                    <a:pt x="87525" y="1243"/>
                  </a:moveTo>
                  <a:cubicBezTo>
                    <a:pt x="88698" y="1243"/>
                    <a:pt x="89870" y="1575"/>
                    <a:pt x="90825" y="2254"/>
                  </a:cubicBezTo>
                  <a:lnTo>
                    <a:pt x="128182" y="28404"/>
                  </a:lnTo>
                  <a:cubicBezTo>
                    <a:pt x="130400" y="29980"/>
                    <a:pt x="130692" y="32898"/>
                    <a:pt x="128824" y="34824"/>
                  </a:cubicBezTo>
                  <a:lnTo>
                    <a:pt x="48973" y="118411"/>
                  </a:lnTo>
                  <a:cubicBezTo>
                    <a:pt x="47910" y="119541"/>
                    <a:pt x="46373" y="120122"/>
                    <a:pt x="44826" y="120122"/>
                  </a:cubicBezTo>
                  <a:cubicBezTo>
                    <a:pt x="43657" y="120122"/>
                    <a:pt x="42482" y="119790"/>
                    <a:pt x="41502" y="119111"/>
                  </a:cubicBezTo>
                  <a:lnTo>
                    <a:pt x="4203" y="92903"/>
                  </a:lnTo>
                  <a:cubicBezTo>
                    <a:pt x="1927" y="91327"/>
                    <a:pt x="1635" y="88467"/>
                    <a:pt x="3503" y="86541"/>
                  </a:cubicBezTo>
                  <a:lnTo>
                    <a:pt x="83354" y="2954"/>
                  </a:lnTo>
                  <a:cubicBezTo>
                    <a:pt x="84417" y="1824"/>
                    <a:pt x="85973" y="1243"/>
                    <a:pt x="87525" y="1243"/>
                  </a:cubicBezTo>
                  <a:close/>
                  <a:moveTo>
                    <a:pt x="87572" y="1"/>
                  </a:moveTo>
                  <a:cubicBezTo>
                    <a:pt x="85593" y="1"/>
                    <a:pt x="83613" y="735"/>
                    <a:pt x="82244" y="2137"/>
                  </a:cubicBezTo>
                  <a:lnTo>
                    <a:pt x="2394" y="85723"/>
                  </a:lnTo>
                  <a:cubicBezTo>
                    <a:pt x="0" y="88233"/>
                    <a:pt x="409" y="91911"/>
                    <a:pt x="3269" y="93895"/>
                  </a:cubicBezTo>
                  <a:lnTo>
                    <a:pt x="40568" y="120104"/>
                  </a:lnTo>
                  <a:cubicBezTo>
                    <a:pt x="41792" y="120953"/>
                    <a:pt x="43273" y="121364"/>
                    <a:pt x="44754" y="121364"/>
                  </a:cubicBezTo>
                  <a:cubicBezTo>
                    <a:pt x="46734" y="121364"/>
                    <a:pt x="48714" y="120630"/>
                    <a:pt x="50082" y="119228"/>
                  </a:cubicBezTo>
                  <a:lnTo>
                    <a:pt x="129933" y="35641"/>
                  </a:lnTo>
                  <a:cubicBezTo>
                    <a:pt x="132326" y="33132"/>
                    <a:pt x="131976" y="29454"/>
                    <a:pt x="129116" y="27470"/>
                  </a:cubicBezTo>
                  <a:lnTo>
                    <a:pt x="91759" y="1261"/>
                  </a:lnTo>
                  <a:cubicBezTo>
                    <a:pt x="90535" y="412"/>
                    <a:pt x="89054" y="1"/>
                    <a:pt x="8757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312375" y="259425"/>
              <a:ext cx="3264400" cy="3004325"/>
            </a:xfrm>
            <a:custGeom>
              <a:avLst/>
              <a:gdLst/>
              <a:ahLst/>
              <a:cxnLst/>
              <a:rect l="l" t="t" r="r" b="b"/>
              <a:pathLst>
                <a:path w="130576" h="120173" extrusionOk="0">
                  <a:moveTo>
                    <a:pt x="86794" y="490"/>
                  </a:moveTo>
                  <a:cubicBezTo>
                    <a:pt x="87930" y="490"/>
                    <a:pt x="89064" y="812"/>
                    <a:pt x="90008" y="1483"/>
                  </a:cubicBezTo>
                  <a:lnTo>
                    <a:pt x="127482" y="27808"/>
                  </a:lnTo>
                  <a:cubicBezTo>
                    <a:pt x="129700" y="29326"/>
                    <a:pt x="129992" y="32186"/>
                    <a:pt x="128124" y="34112"/>
                  </a:cubicBezTo>
                  <a:lnTo>
                    <a:pt x="47923" y="118049"/>
                  </a:lnTo>
                  <a:cubicBezTo>
                    <a:pt x="46898" y="119140"/>
                    <a:pt x="45386" y="119706"/>
                    <a:pt x="43865" y="119706"/>
                  </a:cubicBezTo>
                  <a:cubicBezTo>
                    <a:pt x="42700" y="119706"/>
                    <a:pt x="41530" y="119374"/>
                    <a:pt x="40568" y="118691"/>
                  </a:cubicBezTo>
                  <a:lnTo>
                    <a:pt x="3094" y="92424"/>
                  </a:lnTo>
                  <a:cubicBezTo>
                    <a:pt x="876" y="90848"/>
                    <a:pt x="584" y="88046"/>
                    <a:pt x="2452" y="86120"/>
                  </a:cubicBezTo>
                  <a:lnTo>
                    <a:pt x="82653" y="2183"/>
                  </a:lnTo>
                  <a:cubicBezTo>
                    <a:pt x="83726" y="1077"/>
                    <a:pt x="85261" y="490"/>
                    <a:pt x="86794" y="490"/>
                  </a:cubicBezTo>
                  <a:close/>
                  <a:moveTo>
                    <a:pt x="86790" y="1"/>
                  </a:moveTo>
                  <a:cubicBezTo>
                    <a:pt x="85101" y="1"/>
                    <a:pt x="83415" y="630"/>
                    <a:pt x="82245" y="1833"/>
                  </a:cubicBezTo>
                  <a:lnTo>
                    <a:pt x="2044" y="85828"/>
                  </a:lnTo>
                  <a:cubicBezTo>
                    <a:pt x="1" y="87929"/>
                    <a:pt x="293" y="91081"/>
                    <a:pt x="2744" y="92774"/>
                  </a:cubicBezTo>
                  <a:lnTo>
                    <a:pt x="40218" y="119099"/>
                  </a:lnTo>
                  <a:cubicBezTo>
                    <a:pt x="41266" y="119823"/>
                    <a:pt x="42526" y="120173"/>
                    <a:pt x="43786" y="120173"/>
                  </a:cubicBezTo>
                  <a:cubicBezTo>
                    <a:pt x="45475" y="120173"/>
                    <a:pt x="47161" y="119544"/>
                    <a:pt x="48331" y="118341"/>
                  </a:cubicBezTo>
                  <a:lnTo>
                    <a:pt x="128532" y="34345"/>
                  </a:lnTo>
                  <a:cubicBezTo>
                    <a:pt x="130575" y="32244"/>
                    <a:pt x="130225" y="29150"/>
                    <a:pt x="127832" y="27399"/>
                  </a:cubicBezTo>
                  <a:lnTo>
                    <a:pt x="90358" y="1074"/>
                  </a:lnTo>
                  <a:cubicBezTo>
                    <a:pt x="89311" y="351"/>
                    <a:pt x="88050" y="1"/>
                    <a:pt x="8679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5686600" y="125102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74" y="0"/>
                  </a:moveTo>
                  <a:cubicBezTo>
                    <a:pt x="6655" y="0"/>
                    <a:pt x="4397" y="824"/>
                    <a:pt x="2802" y="2386"/>
                  </a:cubicBezTo>
                  <a:cubicBezTo>
                    <a:pt x="0" y="5130"/>
                    <a:pt x="292" y="9157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0"/>
                    <a:pt x="13542" y="1452"/>
                  </a:cubicBezTo>
                  <a:cubicBezTo>
                    <a:pt x="12210" y="472"/>
                    <a:pt x="10553" y="0"/>
                    <a:pt x="8874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4678250" y="1055025"/>
              <a:ext cx="423200" cy="321625"/>
            </a:xfrm>
            <a:custGeom>
              <a:avLst/>
              <a:gdLst/>
              <a:ahLst/>
              <a:cxnLst/>
              <a:rect l="l" t="t" r="r" b="b"/>
              <a:pathLst>
                <a:path w="16928" h="12865" extrusionOk="0">
                  <a:moveTo>
                    <a:pt x="8809" y="0"/>
                  </a:moveTo>
                  <a:cubicBezTo>
                    <a:pt x="6608" y="0"/>
                    <a:pt x="4388" y="819"/>
                    <a:pt x="2802" y="2405"/>
                  </a:cubicBezTo>
                  <a:cubicBezTo>
                    <a:pt x="0" y="5148"/>
                    <a:pt x="292" y="9176"/>
                    <a:pt x="3386" y="11394"/>
                  </a:cubicBezTo>
                  <a:cubicBezTo>
                    <a:pt x="4754" y="12382"/>
                    <a:pt x="6442" y="12864"/>
                    <a:pt x="8138" y="12864"/>
                  </a:cubicBezTo>
                  <a:cubicBezTo>
                    <a:pt x="10349" y="12864"/>
                    <a:pt x="12574" y="12045"/>
                    <a:pt x="14126" y="10460"/>
                  </a:cubicBezTo>
                  <a:cubicBezTo>
                    <a:pt x="16928" y="7716"/>
                    <a:pt x="16694" y="3689"/>
                    <a:pt x="13542" y="1471"/>
                  </a:cubicBezTo>
                  <a:cubicBezTo>
                    <a:pt x="12174" y="482"/>
                    <a:pt x="10497" y="0"/>
                    <a:pt x="8809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4986150" y="751225"/>
              <a:ext cx="423225" cy="322150"/>
            </a:xfrm>
            <a:custGeom>
              <a:avLst/>
              <a:gdLst/>
              <a:ahLst/>
              <a:cxnLst/>
              <a:rect l="l" t="t" r="r" b="b"/>
              <a:pathLst>
                <a:path w="16929" h="12886" extrusionOk="0">
                  <a:moveTo>
                    <a:pt x="8852" y="0"/>
                  </a:moveTo>
                  <a:cubicBezTo>
                    <a:pt x="6638" y="0"/>
                    <a:pt x="4398" y="820"/>
                    <a:pt x="2802" y="2416"/>
                  </a:cubicBezTo>
                  <a:cubicBezTo>
                    <a:pt x="1" y="5159"/>
                    <a:pt x="234" y="9187"/>
                    <a:pt x="3386" y="11463"/>
                  </a:cubicBezTo>
                  <a:cubicBezTo>
                    <a:pt x="4743" y="12418"/>
                    <a:pt x="6403" y="12886"/>
                    <a:pt x="8076" y="12886"/>
                  </a:cubicBezTo>
                  <a:cubicBezTo>
                    <a:pt x="10291" y="12886"/>
                    <a:pt x="12531" y="12066"/>
                    <a:pt x="14126" y="10471"/>
                  </a:cubicBezTo>
                  <a:cubicBezTo>
                    <a:pt x="16928" y="7727"/>
                    <a:pt x="16695" y="3700"/>
                    <a:pt x="13543" y="1423"/>
                  </a:cubicBezTo>
                  <a:cubicBezTo>
                    <a:pt x="12186" y="469"/>
                    <a:pt x="10526" y="0"/>
                    <a:pt x="8852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5381600" y="1547925"/>
              <a:ext cx="427600" cy="327375"/>
            </a:xfrm>
            <a:custGeom>
              <a:avLst/>
              <a:gdLst/>
              <a:ahLst/>
              <a:cxnLst/>
              <a:rect l="l" t="t" r="r" b="b"/>
              <a:pathLst>
                <a:path w="17104" h="13095" extrusionOk="0">
                  <a:moveTo>
                    <a:pt x="9088" y="1"/>
                  </a:moveTo>
                  <a:cubicBezTo>
                    <a:pt x="6822" y="1"/>
                    <a:pt x="4511" y="860"/>
                    <a:pt x="2861" y="2476"/>
                  </a:cubicBezTo>
                  <a:cubicBezTo>
                    <a:pt x="1" y="5336"/>
                    <a:pt x="176" y="9422"/>
                    <a:pt x="3328" y="11699"/>
                  </a:cubicBezTo>
                  <a:cubicBezTo>
                    <a:pt x="4661" y="12636"/>
                    <a:pt x="6296" y="13094"/>
                    <a:pt x="7960" y="13094"/>
                  </a:cubicBezTo>
                  <a:cubicBezTo>
                    <a:pt x="10232" y="13094"/>
                    <a:pt x="12559" y="12241"/>
                    <a:pt x="14243" y="10590"/>
                  </a:cubicBezTo>
                  <a:cubicBezTo>
                    <a:pt x="17104" y="7730"/>
                    <a:pt x="16870" y="3644"/>
                    <a:pt x="13718" y="1426"/>
                  </a:cubicBezTo>
                  <a:cubicBezTo>
                    <a:pt x="12385" y="463"/>
                    <a:pt x="10748" y="1"/>
                    <a:pt x="908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330550" y="997100"/>
              <a:ext cx="424650" cy="321550"/>
            </a:xfrm>
            <a:custGeom>
              <a:avLst/>
              <a:gdLst/>
              <a:ahLst/>
              <a:cxnLst/>
              <a:rect l="l" t="t" r="r" b="b"/>
              <a:pathLst>
                <a:path w="16986" h="12862" extrusionOk="0">
                  <a:moveTo>
                    <a:pt x="8849" y="1"/>
                  </a:moveTo>
                  <a:cubicBezTo>
                    <a:pt x="6635" y="1"/>
                    <a:pt x="4397" y="825"/>
                    <a:pt x="2802" y="2387"/>
                  </a:cubicBezTo>
                  <a:cubicBezTo>
                    <a:pt x="0" y="5130"/>
                    <a:pt x="292" y="9216"/>
                    <a:pt x="3386" y="11434"/>
                  </a:cubicBezTo>
                  <a:cubicBezTo>
                    <a:pt x="4749" y="12394"/>
                    <a:pt x="6430" y="12862"/>
                    <a:pt x="8124" y="12862"/>
                  </a:cubicBezTo>
                  <a:cubicBezTo>
                    <a:pt x="10347" y="12862"/>
                    <a:pt x="12594" y="12057"/>
                    <a:pt x="14184" y="10500"/>
                  </a:cubicBezTo>
                  <a:cubicBezTo>
                    <a:pt x="16986" y="7699"/>
                    <a:pt x="16694" y="3671"/>
                    <a:pt x="13542" y="1453"/>
                  </a:cubicBezTo>
                  <a:cubicBezTo>
                    <a:pt x="12184" y="472"/>
                    <a:pt x="10524" y="1"/>
                    <a:pt x="8849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22625" y="130062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2" y="12389"/>
                    <a:pt x="6461" y="12857"/>
                    <a:pt x="8135" y="12857"/>
                  </a:cubicBezTo>
                  <a:cubicBezTo>
                    <a:pt x="10350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062025" y="187557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776" y="12389"/>
                    <a:pt x="6433" y="12857"/>
                    <a:pt x="8111" y="12857"/>
                  </a:cubicBezTo>
                  <a:cubicBezTo>
                    <a:pt x="10331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4053675" y="1679325"/>
              <a:ext cx="423225" cy="321425"/>
            </a:xfrm>
            <a:custGeom>
              <a:avLst/>
              <a:gdLst/>
              <a:ahLst/>
              <a:cxnLst/>
              <a:rect l="l" t="t" r="r" b="b"/>
              <a:pathLst>
                <a:path w="16929" h="12857" extrusionOk="0">
                  <a:moveTo>
                    <a:pt x="8853" y="0"/>
                  </a:moveTo>
                  <a:cubicBezTo>
                    <a:pt x="6638" y="0"/>
                    <a:pt x="4398" y="819"/>
                    <a:pt x="2803" y="2415"/>
                  </a:cubicBezTo>
                  <a:cubicBezTo>
                    <a:pt x="1" y="5159"/>
                    <a:pt x="293" y="9186"/>
                    <a:pt x="3445" y="11404"/>
                  </a:cubicBezTo>
                  <a:cubicBezTo>
                    <a:pt x="4777" y="12385"/>
                    <a:pt x="6434" y="12856"/>
                    <a:pt x="8113" y="12856"/>
                  </a:cubicBezTo>
                  <a:cubicBezTo>
                    <a:pt x="10332" y="12856"/>
                    <a:pt x="12590" y="12032"/>
                    <a:pt x="14185" y="10470"/>
                  </a:cubicBezTo>
                  <a:cubicBezTo>
                    <a:pt x="16928" y="7727"/>
                    <a:pt x="16695" y="3699"/>
                    <a:pt x="13543" y="1423"/>
                  </a:cubicBezTo>
                  <a:cubicBezTo>
                    <a:pt x="12186" y="468"/>
                    <a:pt x="10526" y="0"/>
                    <a:pt x="8853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4361600" y="1375775"/>
              <a:ext cx="423200" cy="321900"/>
            </a:xfrm>
            <a:custGeom>
              <a:avLst/>
              <a:gdLst/>
              <a:ahLst/>
              <a:cxnLst/>
              <a:rect l="l" t="t" r="r" b="b"/>
              <a:pathLst>
                <a:path w="16928" h="12876" extrusionOk="0">
                  <a:moveTo>
                    <a:pt x="8852" y="1"/>
                  </a:moveTo>
                  <a:cubicBezTo>
                    <a:pt x="6637" y="1"/>
                    <a:pt x="4398" y="820"/>
                    <a:pt x="2802" y="2416"/>
                  </a:cubicBezTo>
                  <a:cubicBezTo>
                    <a:pt x="0" y="5160"/>
                    <a:pt x="234" y="9187"/>
                    <a:pt x="3386" y="11405"/>
                  </a:cubicBezTo>
                  <a:cubicBezTo>
                    <a:pt x="4754" y="12394"/>
                    <a:pt x="6431" y="12876"/>
                    <a:pt x="8119" y="12876"/>
                  </a:cubicBezTo>
                  <a:cubicBezTo>
                    <a:pt x="10320" y="12876"/>
                    <a:pt x="12540" y="12057"/>
                    <a:pt x="14126" y="10471"/>
                  </a:cubicBezTo>
                  <a:cubicBezTo>
                    <a:pt x="16927" y="7728"/>
                    <a:pt x="16694" y="3700"/>
                    <a:pt x="13542" y="1424"/>
                  </a:cubicBezTo>
                  <a:cubicBezTo>
                    <a:pt x="12185" y="469"/>
                    <a:pt x="10526" y="1"/>
                    <a:pt x="885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4757050" y="2172500"/>
              <a:ext cx="427575" cy="326625"/>
            </a:xfrm>
            <a:custGeom>
              <a:avLst/>
              <a:gdLst/>
              <a:ahLst/>
              <a:cxnLst/>
              <a:rect l="l" t="t" r="r" b="b"/>
              <a:pathLst>
                <a:path w="17103" h="13065" extrusionOk="0">
                  <a:moveTo>
                    <a:pt x="9112" y="1"/>
                  </a:moveTo>
                  <a:cubicBezTo>
                    <a:pt x="6841" y="1"/>
                    <a:pt x="4511" y="859"/>
                    <a:pt x="2861" y="2476"/>
                  </a:cubicBezTo>
                  <a:cubicBezTo>
                    <a:pt x="0" y="5336"/>
                    <a:pt x="176" y="9422"/>
                    <a:pt x="3328" y="11640"/>
                  </a:cubicBezTo>
                  <a:cubicBezTo>
                    <a:pt x="4661" y="12603"/>
                    <a:pt x="6297" y="13065"/>
                    <a:pt x="7962" y="13065"/>
                  </a:cubicBezTo>
                  <a:cubicBezTo>
                    <a:pt x="10234" y="13065"/>
                    <a:pt x="12559" y="12206"/>
                    <a:pt x="14243" y="10589"/>
                  </a:cubicBezTo>
                  <a:cubicBezTo>
                    <a:pt x="17103" y="7729"/>
                    <a:pt x="16870" y="3643"/>
                    <a:pt x="13717" y="1425"/>
                  </a:cubicBezTo>
                  <a:cubicBezTo>
                    <a:pt x="12409" y="462"/>
                    <a:pt x="10776" y="1"/>
                    <a:pt x="911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705975" y="162167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0"/>
                  </a:moveTo>
                  <a:cubicBezTo>
                    <a:pt x="6636" y="0"/>
                    <a:pt x="4397" y="825"/>
                    <a:pt x="2802" y="2386"/>
                  </a:cubicBezTo>
                  <a:cubicBezTo>
                    <a:pt x="0" y="5130"/>
                    <a:pt x="292" y="9216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1"/>
                    <a:pt x="13542" y="1452"/>
                  </a:cubicBezTo>
                  <a:cubicBezTo>
                    <a:pt x="12185" y="472"/>
                    <a:pt x="10524" y="0"/>
                    <a:pt x="8850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599850" y="2267675"/>
              <a:ext cx="976275" cy="708425"/>
            </a:xfrm>
            <a:custGeom>
              <a:avLst/>
              <a:gdLst/>
              <a:ahLst/>
              <a:cxnLst/>
              <a:rect l="l" t="t" r="r" b="b"/>
              <a:pathLst>
                <a:path w="39051" h="28337" extrusionOk="0">
                  <a:moveTo>
                    <a:pt x="3703" y="1"/>
                  </a:moveTo>
                  <a:cubicBezTo>
                    <a:pt x="2809" y="1"/>
                    <a:pt x="1922" y="358"/>
                    <a:pt x="1285" y="1062"/>
                  </a:cubicBezTo>
                  <a:cubicBezTo>
                    <a:pt x="1" y="2405"/>
                    <a:pt x="234" y="4447"/>
                    <a:pt x="1752" y="5557"/>
                  </a:cubicBezTo>
                  <a:lnTo>
                    <a:pt x="33447" y="27737"/>
                  </a:lnTo>
                  <a:cubicBezTo>
                    <a:pt x="34000" y="28140"/>
                    <a:pt x="34673" y="28336"/>
                    <a:pt x="35347" y="28336"/>
                  </a:cubicBezTo>
                  <a:cubicBezTo>
                    <a:pt x="36239" y="28336"/>
                    <a:pt x="37135" y="27993"/>
                    <a:pt x="37766" y="27329"/>
                  </a:cubicBezTo>
                  <a:cubicBezTo>
                    <a:pt x="39051" y="25986"/>
                    <a:pt x="38817" y="23885"/>
                    <a:pt x="37299" y="22834"/>
                  </a:cubicBezTo>
                  <a:lnTo>
                    <a:pt x="5604" y="595"/>
                  </a:lnTo>
                  <a:cubicBezTo>
                    <a:pt x="5033" y="197"/>
                    <a:pt x="4366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515875" y="1573100"/>
              <a:ext cx="582250" cy="615975"/>
            </a:xfrm>
            <a:custGeom>
              <a:avLst/>
              <a:gdLst/>
              <a:ahLst/>
              <a:cxnLst/>
              <a:rect l="l" t="t" r="r" b="b"/>
              <a:pathLst>
                <a:path w="23290" h="24639" extrusionOk="0">
                  <a:moveTo>
                    <a:pt x="4604" y="1"/>
                  </a:moveTo>
                  <a:cubicBezTo>
                    <a:pt x="4223" y="1"/>
                    <a:pt x="3836" y="57"/>
                    <a:pt x="3444" y="185"/>
                  </a:cubicBezTo>
                  <a:cubicBezTo>
                    <a:pt x="1810" y="710"/>
                    <a:pt x="876" y="2403"/>
                    <a:pt x="584" y="4096"/>
                  </a:cubicBezTo>
                  <a:cubicBezTo>
                    <a:pt x="0" y="7131"/>
                    <a:pt x="1109" y="10342"/>
                    <a:pt x="3035" y="12735"/>
                  </a:cubicBezTo>
                  <a:cubicBezTo>
                    <a:pt x="5020" y="15303"/>
                    <a:pt x="7997" y="16704"/>
                    <a:pt x="10565" y="18572"/>
                  </a:cubicBezTo>
                  <a:cubicBezTo>
                    <a:pt x="10624" y="18572"/>
                    <a:pt x="10682" y="18630"/>
                    <a:pt x="10682" y="18689"/>
                  </a:cubicBezTo>
                  <a:cubicBezTo>
                    <a:pt x="10740" y="18805"/>
                    <a:pt x="10682" y="18922"/>
                    <a:pt x="10624" y="19039"/>
                  </a:cubicBezTo>
                  <a:cubicBezTo>
                    <a:pt x="10098" y="20031"/>
                    <a:pt x="7997" y="23183"/>
                    <a:pt x="7355" y="24117"/>
                  </a:cubicBezTo>
                  <a:cubicBezTo>
                    <a:pt x="7073" y="24499"/>
                    <a:pt x="7124" y="24638"/>
                    <a:pt x="7373" y="24638"/>
                  </a:cubicBezTo>
                  <a:cubicBezTo>
                    <a:pt x="7848" y="24638"/>
                    <a:pt x="9045" y="24131"/>
                    <a:pt x="10040" y="23825"/>
                  </a:cubicBezTo>
                  <a:cubicBezTo>
                    <a:pt x="10653" y="23630"/>
                    <a:pt x="11160" y="23555"/>
                    <a:pt x="11668" y="23555"/>
                  </a:cubicBezTo>
                  <a:cubicBezTo>
                    <a:pt x="12224" y="23555"/>
                    <a:pt x="12782" y="23645"/>
                    <a:pt x="13484" y="23767"/>
                  </a:cubicBezTo>
                  <a:cubicBezTo>
                    <a:pt x="13710" y="23806"/>
                    <a:pt x="13955" y="23824"/>
                    <a:pt x="14212" y="23824"/>
                  </a:cubicBezTo>
                  <a:cubicBezTo>
                    <a:pt x="15873" y="23824"/>
                    <a:pt x="18049" y="23066"/>
                    <a:pt x="19262" y="22308"/>
                  </a:cubicBezTo>
                  <a:cubicBezTo>
                    <a:pt x="20080" y="21782"/>
                    <a:pt x="20780" y="21140"/>
                    <a:pt x="21189" y="20265"/>
                  </a:cubicBezTo>
                  <a:cubicBezTo>
                    <a:pt x="22531" y="17288"/>
                    <a:pt x="23290" y="12151"/>
                    <a:pt x="20955" y="9524"/>
                  </a:cubicBezTo>
                  <a:cubicBezTo>
                    <a:pt x="20371" y="8882"/>
                    <a:pt x="19729" y="8357"/>
                    <a:pt x="19029" y="7890"/>
                  </a:cubicBezTo>
                  <a:cubicBezTo>
                    <a:pt x="18737" y="7657"/>
                    <a:pt x="18387" y="7481"/>
                    <a:pt x="18095" y="7248"/>
                  </a:cubicBezTo>
                  <a:cubicBezTo>
                    <a:pt x="15527" y="5614"/>
                    <a:pt x="12900" y="4038"/>
                    <a:pt x="10215" y="2578"/>
                  </a:cubicBezTo>
                  <a:cubicBezTo>
                    <a:pt x="8541" y="1643"/>
                    <a:pt x="6659" y="1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5048900" y="2065575"/>
              <a:ext cx="726750" cy="512875"/>
            </a:xfrm>
            <a:custGeom>
              <a:avLst/>
              <a:gdLst/>
              <a:ahLst/>
              <a:cxnLst/>
              <a:rect l="l" t="t" r="r" b="b"/>
              <a:pathLst>
                <a:path w="29070" h="20515" extrusionOk="0">
                  <a:moveTo>
                    <a:pt x="3746" y="0"/>
                  </a:moveTo>
                  <a:cubicBezTo>
                    <a:pt x="3503" y="0"/>
                    <a:pt x="3264" y="28"/>
                    <a:pt x="3036" y="99"/>
                  </a:cubicBezTo>
                  <a:cubicBezTo>
                    <a:pt x="2219" y="390"/>
                    <a:pt x="1635" y="1208"/>
                    <a:pt x="1226" y="2025"/>
                  </a:cubicBezTo>
                  <a:cubicBezTo>
                    <a:pt x="1" y="4885"/>
                    <a:pt x="1051" y="8329"/>
                    <a:pt x="3094" y="10722"/>
                  </a:cubicBezTo>
                  <a:cubicBezTo>
                    <a:pt x="5137" y="13115"/>
                    <a:pt x="7997" y="14574"/>
                    <a:pt x="10857" y="15859"/>
                  </a:cubicBezTo>
                  <a:cubicBezTo>
                    <a:pt x="13834" y="17143"/>
                    <a:pt x="17687" y="18719"/>
                    <a:pt x="18095" y="20178"/>
                  </a:cubicBezTo>
                  <a:cubicBezTo>
                    <a:pt x="18163" y="20415"/>
                    <a:pt x="18283" y="20515"/>
                    <a:pt x="18439" y="20515"/>
                  </a:cubicBezTo>
                  <a:cubicBezTo>
                    <a:pt x="19090" y="20515"/>
                    <a:pt x="20366" y="18783"/>
                    <a:pt x="21072" y="18077"/>
                  </a:cubicBezTo>
                  <a:cubicBezTo>
                    <a:pt x="23757" y="15508"/>
                    <a:pt x="29069" y="9088"/>
                    <a:pt x="24691" y="5702"/>
                  </a:cubicBezTo>
                  <a:cubicBezTo>
                    <a:pt x="22415" y="4009"/>
                    <a:pt x="18095" y="3659"/>
                    <a:pt x="15410" y="2959"/>
                  </a:cubicBezTo>
                  <a:cubicBezTo>
                    <a:pt x="14009" y="2550"/>
                    <a:pt x="12609" y="2200"/>
                    <a:pt x="11208" y="1850"/>
                  </a:cubicBezTo>
                  <a:cubicBezTo>
                    <a:pt x="9281" y="1324"/>
                    <a:pt x="7355" y="799"/>
                    <a:pt x="5429" y="274"/>
                  </a:cubicBezTo>
                  <a:cubicBezTo>
                    <a:pt x="4899" y="151"/>
                    <a:pt x="4311" y="0"/>
                    <a:pt x="3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790600" y="2486175"/>
              <a:ext cx="605625" cy="521700"/>
            </a:xfrm>
            <a:custGeom>
              <a:avLst/>
              <a:gdLst/>
              <a:ahLst/>
              <a:cxnLst/>
              <a:rect l="l" t="t" r="r" b="b"/>
              <a:pathLst>
                <a:path w="24225" h="20868" extrusionOk="0">
                  <a:moveTo>
                    <a:pt x="6928" y="0"/>
                  </a:moveTo>
                  <a:cubicBezTo>
                    <a:pt x="3691" y="0"/>
                    <a:pt x="59" y="1196"/>
                    <a:pt x="59" y="5105"/>
                  </a:cubicBezTo>
                  <a:cubicBezTo>
                    <a:pt x="1" y="6856"/>
                    <a:pt x="1052" y="8432"/>
                    <a:pt x="2336" y="9541"/>
                  </a:cubicBezTo>
                  <a:cubicBezTo>
                    <a:pt x="3678" y="10650"/>
                    <a:pt x="5313" y="11351"/>
                    <a:pt x="6889" y="12051"/>
                  </a:cubicBezTo>
                  <a:cubicBezTo>
                    <a:pt x="8873" y="12927"/>
                    <a:pt x="11967" y="13510"/>
                    <a:pt x="13309" y="15320"/>
                  </a:cubicBezTo>
                  <a:cubicBezTo>
                    <a:pt x="15002" y="17480"/>
                    <a:pt x="15119" y="20632"/>
                    <a:pt x="18621" y="20865"/>
                  </a:cubicBezTo>
                  <a:cubicBezTo>
                    <a:pt x="18664" y="20866"/>
                    <a:pt x="18707" y="20867"/>
                    <a:pt x="18749" y="20867"/>
                  </a:cubicBezTo>
                  <a:cubicBezTo>
                    <a:pt x="20569" y="20867"/>
                    <a:pt x="22260" y="19660"/>
                    <a:pt x="23116" y="18063"/>
                  </a:cubicBezTo>
                  <a:cubicBezTo>
                    <a:pt x="23991" y="16429"/>
                    <a:pt x="24225" y="14503"/>
                    <a:pt x="24166" y="12693"/>
                  </a:cubicBezTo>
                  <a:cubicBezTo>
                    <a:pt x="24166" y="9950"/>
                    <a:pt x="23699" y="7206"/>
                    <a:pt x="22415" y="4813"/>
                  </a:cubicBezTo>
                  <a:cubicBezTo>
                    <a:pt x="21014" y="2303"/>
                    <a:pt x="14885" y="1194"/>
                    <a:pt x="12317" y="727"/>
                  </a:cubicBezTo>
                  <a:cubicBezTo>
                    <a:pt x="11208" y="494"/>
                    <a:pt x="10041" y="319"/>
                    <a:pt x="8873" y="144"/>
                  </a:cubicBezTo>
                  <a:cubicBezTo>
                    <a:pt x="8267" y="53"/>
                    <a:pt x="7606" y="0"/>
                    <a:pt x="6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399525" y="1926650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1"/>
                  </a:moveTo>
                  <a:cubicBezTo>
                    <a:pt x="6636" y="1"/>
                    <a:pt x="4398" y="825"/>
                    <a:pt x="2802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8" y="12394"/>
                    <a:pt x="6478" y="12862"/>
                    <a:pt x="8160" y="12862"/>
                  </a:cubicBezTo>
                  <a:cubicBezTo>
                    <a:pt x="10366" y="12862"/>
                    <a:pt x="12595" y="12057"/>
                    <a:pt x="14185" y="10500"/>
                  </a:cubicBezTo>
                  <a:cubicBezTo>
                    <a:pt x="16986" y="7699"/>
                    <a:pt x="16695" y="3671"/>
                    <a:pt x="13543" y="1453"/>
                  </a:cubicBezTo>
                  <a:cubicBezTo>
                    <a:pt x="12185" y="472"/>
                    <a:pt x="10524" y="1"/>
                    <a:pt x="88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4049300" y="835775"/>
              <a:ext cx="1195175" cy="648150"/>
            </a:xfrm>
            <a:custGeom>
              <a:avLst/>
              <a:gdLst/>
              <a:ahLst/>
              <a:cxnLst/>
              <a:rect l="l" t="t" r="r" b="b"/>
              <a:pathLst>
                <a:path w="47807" h="25926" extrusionOk="0">
                  <a:moveTo>
                    <a:pt x="24670" y="0"/>
                  </a:moveTo>
                  <a:cubicBezTo>
                    <a:pt x="23443" y="0"/>
                    <a:pt x="22235" y="154"/>
                    <a:pt x="21073" y="610"/>
                  </a:cubicBezTo>
                  <a:cubicBezTo>
                    <a:pt x="17804" y="1952"/>
                    <a:pt x="14477" y="3003"/>
                    <a:pt x="11208" y="4462"/>
                  </a:cubicBezTo>
                  <a:cubicBezTo>
                    <a:pt x="8348" y="5746"/>
                    <a:pt x="4962" y="6972"/>
                    <a:pt x="2336" y="8781"/>
                  </a:cubicBezTo>
                  <a:cubicBezTo>
                    <a:pt x="1" y="10416"/>
                    <a:pt x="1168" y="14210"/>
                    <a:pt x="1694" y="16545"/>
                  </a:cubicBezTo>
                  <a:cubicBezTo>
                    <a:pt x="2336" y="19580"/>
                    <a:pt x="3386" y="22440"/>
                    <a:pt x="4904" y="25125"/>
                  </a:cubicBezTo>
                  <a:cubicBezTo>
                    <a:pt x="5021" y="25417"/>
                    <a:pt x="5254" y="25767"/>
                    <a:pt x="5546" y="25884"/>
                  </a:cubicBezTo>
                  <a:cubicBezTo>
                    <a:pt x="5623" y="25913"/>
                    <a:pt x="5702" y="25926"/>
                    <a:pt x="5781" y="25926"/>
                  </a:cubicBezTo>
                  <a:cubicBezTo>
                    <a:pt x="6181" y="25926"/>
                    <a:pt x="6596" y="25593"/>
                    <a:pt x="6888" y="25300"/>
                  </a:cubicBezTo>
                  <a:cubicBezTo>
                    <a:pt x="8114" y="24133"/>
                    <a:pt x="9340" y="23082"/>
                    <a:pt x="10683" y="22032"/>
                  </a:cubicBezTo>
                  <a:cubicBezTo>
                    <a:pt x="13017" y="20164"/>
                    <a:pt x="15644" y="18296"/>
                    <a:pt x="18387" y="16953"/>
                  </a:cubicBezTo>
                  <a:cubicBezTo>
                    <a:pt x="20080" y="16136"/>
                    <a:pt x="22824" y="14794"/>
                    <a:pt x="24750" y="14794"/>
                  </a:cubicBezTo>
                  <a:cubicBezTo>
                    <a:pt x="25742" y="14794"/>
                    <a:pt x="26734" y="15202"/>
                    <a:pt x="27727" y="15436"/>
                  </a:cubicBezTo>
                  <a:cubicBezTo>
                    <a:pt x="29315" y="15903"/>
                    <a:pt x="30976" y="16131"/>
                    <a:pt x="32641" y="16131"/>
                  </a:cubicBezTo>
                  <a:cubicBezTo>
                    <a:pt x="36176" y="16131"/>
                    <a:pt x="39733" y="15104"/>
                    <a:pt x="42670" y="13159"/>
                  </a:cubicBezTo>
                  <a:cubicBezTo>
                    <a:pt x="44362" y="11992"/>
                    <a:pt x="45880" y="10533"/>
                    <a:pt x="46756" y="8665"/>
                  </a:cubicBezTo>
                  <a:cubicBezTo>
                    <a:pt x="47631" y="6797"/>
                    <a:pt x="47806" y="4462"/>
                    <a:pt x="46756" y="2711"/>
                  </a:cubicBezTo>
                  <a:cubicBezTo>
                    <a:pt x="45664" y="732"/>
                    <a:pt x="43935" y="209"/>
                    <a:pt x="42056" y="209"/>
                  </a:cubicBezTo>
                  <a:cubicBezTo>
                    <a:pt x="40721" y="209"/>
                    <a:pt x="39310" y="474"/>
                    <a:pt x="38000" y="668"/>
                  </a:cubicBezTo>
                  <a:cubicBezTo>
                    <a:pt x="37077" y="797"/>
                    <a:pt x="36155" y="847"/>
                    <a:pt x="35232" y="847"/>
                  </a:cubicBezTo>
                  <a:cubicBezTo>
                    <a:pt x="33645" y="847"/>
                    <a:pt x="32058" y="699"/>
                    <a:pt x="30470" y="551"/>
                  </a:cubicBezTo>
                  <a:cubicBezTo>
                    <a:pt x="28549" y="373"/>
                    <a:pt x="26585" y="0"/>
                    <a:pt x="246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5323250" y="2462025"/>
              <a:ext cx="147400" cy="48175"/>
            </a:xfrm>
            <a:custGeom>
              <a:avLst/>
              <a:gdLst/>
              <a:ahLst/>
              <a:cxnLst/>
              <a:rect l="l" t="t" r="r" b="b"/>
              <a:pathLst>
                <a:path w="5896" h="1927" fill="none" extrusionOk="0">
                  <a:moveTo>
                    <a:pt x="0" y="1"/>
                  </a:moveTo>
                  <a:cubicBezTo>
                    <a:pt x="2043" y="993"/>
                    <a:pt x="3678" y="1460"/>
                    <a:pt x="5896" y="1927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5078075" y="2100125"/>
              <a:ext cx="233525" cy="131375"/>
            </a:xfrm>
            <a:custGeom>
              <a:avLst/>
              <a:gdLst/>
              <a:ahLst/>
              <a:cxnLst/>
              <a:rect l="l" t="t" r="r" b="b"/>
              <a:pathLst>
                <a:path w="9341" h="5255" fill="none" extrusionOk="0">
                  <a:moveTo>
                    <a:pt x="468" y="1"/>
                  </a:moveTo>
                  <a:cubicBezTo>
                    <a:pt x="1" y="760"/>
                    <a:pt x="526" y="1927"/>
                    <a:pt x="1052" y="2627"/>
                  </a:cubicBezTo>
                  <a:cubicBezTo>
                    <a:pt x="1577" y="3386"/>
                    <a:pt x="2394" y="3853"/>
                    <a:pt x="3211" y="4203"/>
                  </a:cubicBezTo>
                  <a:cubicBezTo>
                    <a:pt x="3270" y="4203"/>
                    <a:pt x="3270" y="4203"/>
                    <a:pt x="3270" y="4203"/>
                  </a:cubicBezTo>
                  <a:cubicBezTo>
                    <a:pt x="5546" y="5254"/>
                    <a:pt x="8290" y="4028"/>
                    <a:pt x="9048" y="1635"/>
                  </a:cubicBezTo>
                  <a:cubicBezTo>
                    <a:pt x="9165" y="1285"/>
                    <a:pt x="9282" y="935"/>
                    <a:pt x="9340" y="58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888375" y="2516025"/>
              <a:ext cx="186825" cy="119675"/>
            </a:xfrm>
            <a:custGeom>
              <a:avLst/>
              <a:gdLst/>
              <a:ahLst/>
              <a:cxnLst/>
              <a:rect l="l" t="t" r="r" b="b"/>
              <a:pathLst>
                <a:path w="7473" h="4787" fill="none" extrusionOk="0">
                  <a:moveTo>
                    <a:pt x="7414" y="0"/>
                  </a:moveTo>
                  <a:cubicBezTo>
                    <a:pt x="7472" y="1751"/>
                    <a:pt x="6363" y="3444"/>
                    <a:pt x="4787" y="4145"/>
                  </a:cubicBezTo>
                  <a:cubicBezTo>
                    <a:pt x="3153" y="4787"/>
                    <a:pt x="1168" y="4320"/>
                    <a:pt x="1" y="3036"/>
                  </a:cubicBezTo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583000" y="1621500"/>
              <a:ext cx="221825" cy="108000"/>
            </a:xfrm>
            <a:custGeom>
              <a:avLst/>
              <a:gdLst/>
              <a:ahLst/>
              <a:cxnLst/>
              <a:rect l="l" t="t" r="r" b="b"/>
              <a:pathLst>
                <a:path w="8873" h="4320" fill="none" extrusionOk="0">
                  <a:moveTo>
                    <a:pt x="8872" y="1810"/>
                  </a:moveTo>
                  <a:cubicBezTo>
                    <a:pt x="8581" y="3094"/>
                    <a:pt x="7355" y="4028"/>
                    <a:pt x="6071" y="4203"/>
                  </a:cubicBezTo>
                  <a:cubicBezTo>
                    <a:pt x="4786" y="4320"/>
                    <a:pt x="3502" y="3794"/>
                    <a:pt x="2452" y="2977"/>
                  </a:cubicBezTo>
                  <a:cubicBezTo>
                    <a:pt x="1459" y="2218"/>
                    <a:pt x="701" y="1109"/>
                    <a:pt x="0" y="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709950" y="1990675"/>
              <a:ext cx="122600" cy="70075"/>
            </a:xfrm>
            <a:custGeom>
              <a:avLst/>
              <a:gdLst/>
              <a:ahLst/>
              <a:cxnLst/>
              <a:rect l="l" t="t" r="r" b="b"/>
              <a:pathLst>
                <a:path w="4904" h="2803" fill="none" extrusionOk="0">
                  <a:moveTo>
                    <a:pt x="0" y="1"/>
                  </a:moveTo>
                  <a:cubicBezTo>
                    <a:pt x="1576" y="1052"/>
                    <a:pt x="3211" y="1986"/>
                    <a:pt x="4903" y="2803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515875" y="1557275"/>
              <a:ext cx="563300" cy="869750"/>
            </a:xfrm>
            <a:custGeom>
              <a:avLst/>
              <a:gdLst/>
              <a:ahLst/>
              <a:cxnLst/>
              <a:rect l="l" t="t" r="r" b="b"/>
              <a:pathLst>
                <a:path w="22532" h="34790" fill="none" extrusionOk="0">
                  <a:moveTo>
                    <a:pt x="8931" y="34790"/>
                  </a:moveTo>
                  <a:cubicBezTo>
                    <a:pt x="9223" y="34790"/>
                    <a:pt x="9456" y="34790"/>
                    <a:pt x="9748" y="34731"/>
                  </a:cubicBezTo>
                  <a:cubicBezTo>
                    <a:pt x="11616" y="34615"/>
                    <a:pt x="13484" y="34264"/>
                    <a:pt x="15293" y="33739"/>
                  </a:cubicBezTo>
                  <a:cubicBezTo>
                    <a:pt x="19029" y="32688"/>
                    <a:pt x="20138" y="27960"/>
                    <a:pt x="20955" y="24633"/>
                  </a:cubicBezTo>
                  <a:cubicBezTo>
                    <a:pt x="21772" y="21365"/>
                    <a:pt x="22531" y="18037"/>
                    <a:pt x="22473" y="14652"/>
                  </a:cubicBezTo>
                  <a:cubicBezTo>
                    <a:pt x="22473" y="14477"/>
                    <a:pt x="22414" y="14302"/>
                    <a:pt x="22414" y="14185"/>
                  </a:cubicBezTo>
                  <a:cubicBezTo>
                    <a:pt x="22414" y="14068"/>
                    <a:pt x="22414" y="13951"/>
                    <a:pt x="22356" y="13835"/>
                  </a:cubicBezTo>
                  <a:lnTo>
                    <a:pt x="22356" y="13776"/>
                  </a:lnTo>
                  <a:cubicBezTo>
                    <a:pt x="22239" y="12375"/>
                    <a:pt x="21772" y="11091"/>
                    <a:pt x="20955" y="10157"/>
                  </a:cubicBezTo>
                  <a:cubicBezTo>
                    <a:pt x="20663" y="9866"/>
                    <a:pt x="20371" y="9574"/>
                    <a:pt x="20080" y="9282"/>
                  </a:cubicBezTo>
                  <a:cubicBezTo>
                    <a:pt x="17161" y="6830"/>
                    <a:pt x="13542" y="5079"/>
                    <a:pt x="10215" y="3211"/>
                  </a:cubicBezTo>
                  <a:cubicBezTo>
                    <a:pt x="8172" y="2102"/>
                    <a:pt x="5954" y="1"/>
                    <a:pt x="3444" y="818"/>
                  </a:cubicBezTo>
                  <a:cubicBezTo>
                    <a:pt x="1810" y="1343"/>
                    <a:pt x="876" y="3036"/>
                    <a:pt x="525" y="4729"/>
                  </a:cubicBezTo>
                  <a:cubicBezTo>
                    <a:pt x="0" y="7764"/>
                    <a:pt x="1109" y="10975"/>
                    <a:pt x="3035" y="13368"/>
                  </a:cubicBezTo>
                  <a:cubicBezTo>
                    <a:pt x="4436" y="15177"/>
                    <a:pt x="6362" y="16461"/>
                    <a:pt x="8289" y="17687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048900" y="2062200"/>
              <a:ext cx="701925" cy="790925"/>
            </a:xfrm>
            <a:custGeom>
              <a:avLst/>
              <a:gdLst/>
              <a:ahLst/>
              <a:cxnLst/>
              <a:rect l="l" t="t" r="r" b="b"/>
              <a:pathLst>
                <a:path w="28077" h="31637" fill="none" extrusionOk="0">
                  <a:moveTo>
                    <a:pt x="26909" y="23523"/>
                  </a:moveTo>
                  <a:cubicBezTo>
                    <a:pt x="27668" y="18679"/>
                    <a:pt x="28077" y="12958"/>
                    <a:pt x="26326" y="8289"/>
                  </a:cubicBezTo>
                  <a:cubicBezTo>
                    <a:pt x="25625" y="6362"/>
                    <a:pt x="23874" y="4786"/>
                    <a:pt x="21773" y="4495"/>
                  </a:cubicBezTo>
                  <a:cubicBezTo>
                    <a:pt x="19671" y="3853"/>
                    <a:pt x="17161" y="3561"/>
                    <a:pt x="15410" y="3094"/>
                  </a:cubicBezTo>
                  <a:cubicBezTo>
                    <a:pt x="14009" y="2685"/>
                    <a:pt x="12609" y="2335"/>
                    <a:pt x="11208" y="1985"/>
                  </a:cubicBezTo>
                  <a:cubicBezTo>
                    <a:pt x="9281" y="1459"/>
                    <a:pt x="7355" y="934"/>
                    <a:pt x="5429" y="409"/>
                  </a:cubicBezTo>
                  <a:cubicBezTo>
                    <a:pt x="4670" y="234"/>
                    <a:pt x="3795" y="0"/>
                    <a:pt x="3036" y="292"/>
                  </a:cubicBezTo>
                  <a:cubicBezTo>
                    <a:pt x="2219" y="525"/>
                    <a:pt x="1635" y="1343"/>
                    <a:pt x="1226" y="2160"/>
                  </a:cubicBezTo>
                  <a:cubicBezTo>
                    <a:pt x="1" y="5020"/>
                    <a:pt x="1051" y="8464"/>
                    <a:pt x="3094" y="10857"/>
                  </a:cubicBezTo>
                  <a:cubicBezTo>
                    <a:pt x="5079" y="13192"/>
                    <a:pt x="7939" y="14651"/>
                    <a:pt x="10741" y="15935"/>
                  </a:cubicBezTo>
                  <a:cubicBezTo>
                    <a:pt x="9807" y="18153"/>
                    <a:pt x="8931" y="20430"/>
                    <a:pt x="7997" y="22648"/>
                  </a:cubicBezTo>
                  <a:cubicBezTo>
                    <a:pt x="7414" y="24049"/>
                    <a:pt x="6888" y="25508"/>
                    <a:pt x="7180" y="26909"/>
                  </a:cubicBezTo>
                  <a:cubicBezTo>
                    <a:pt x="7647" y="29185"/>
                    <a:pt x="10099" y="30469"/>
                    <a:pt x="12317" y="30936"/>
                  </a:cubicBezTo>
                  <a:cubicBezTo>
                    <a:pt x="15585" y="31637"/>
                    <a:pt x="19029" y="31403"/>
                    <a:pt x="22123" y="30236"/>
                  </a:cubicBezTo>
                  <a:cubicBezTo>
                    <a:pt x="23349" y="29769"/>
                    <a:pt x="24574" y="29127"/>
                    <a:pt x="25392" y="28076"/>
                  </a:cubicBezTo>
                  <a:cubicBezTo>
                    <a:pt x="26442" y="26792"/>
                    <a:pt x="26676" y="25099"/>
                    <a:pt x="26968" y="2352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778925" y="2474950"/>
              <a:ext cx="617300" cy="531600"/>
            </a:xfrm>
            <a:custGeom>
              <a:avLst/>
              <a:gdLst/>
              <a:ahLst/>
              <a:cxnLst/>
              <a:rect l="l" t="t" r="r" b="b"/>
              <a:pathLst>
                <a:path w="24692" h="21264" extrusionOk="0">
                  <a:moveTo>
                    <a:pt x="4510" y="1"/>
                  </a:moveTo>
                  <a:cubicBezTo>
                    <a:pt x="4118" y="1"/>
                    <a:pt x="3740" y="48"/>
                    <a:pt x="3386" y="184"/>
                  </a:cubicBezTo>
                  <a:cubicBezTo>
                    <a:pt x="2277" y="476"/>
                    <a:pt x="1519" y="1468"/>
                    <a:pt x="1110" y="2519"/>
                  </a:cubicBezTo>
                  <a:cubicBezTo>
                    <a:pt x="1" y="5262"/>
                    <a:pt x="526" y="8064"/>
                    <a:pt x="2861" y="9990"/>
                  </a:cubicBezTo>
                  <a:cubicBezTo>
                    <a:pt x="4145" y="11099"/>
                    <a:pt x="5780" y="11800"/>
                    <a:pt x="7356" y="12500"/>
                  </a:cubicBezTo>
                  <a:cubicBezTo>
                    <a:pt x="9340" y="13317"/>
                    <a:pt x="12434" y="13959"/>
                    <a:pt x="13776" y="15711"/>
                  </a:cubicBezTo>
                  <a:cubicBezTo>
                    <a:pt x="15469" y="17929"/>
                    <a:pt x="15586" y="21081"/>
                    <a:pt x="19147" y="21256"/>
                  </a:cubicBezTo>
                  <a:cubicBezTo>
                    <a:pt x="19223" y="21261"/>
                    <a:pt x="19300" y="21263"/>
                    <a:pt x="19376" y="21263"/>
                  </a:cubicBezTo>
                  <a:cubicBezTo>
                    <a:pt x="21103" y="21263"/>
                    <a:pt x="22744" y="20022"/>
                    <a:pt x="23583" y="18512"/>
                  </a:cubicBezTo>
                  <a:cubicBezTo>
                    <a:pt x="24458" y="16878"/>
                    <a:pt x="24692" y="14952"/>
                    <a:pt x="24633" y="13142"/>
                  </a:cubicBezTo>
                  <a:cubicBezTo>
                    <a:pt x="24633" y="10399"/>
                    <a:pt x="24166" y="7597"/>
                    <a:pt x="22882" y="5204"/>
                  </a:cubicBezTo>
                  <a:cubicBezTo>
                    <a:pt x="21481" y="2694"/>
                    <a:pt x="15352" y="1643"/>
                    <a:pt x="12784" y="1118"/>
                  </a:cubicBezTo>
                  <a:lnTo>
                    <a:pt x="12784" y="1176"/>
                  </a:lnTo>
                  <a:cubicBezTo>
                    <a:pt x="10508" y="709"/>
                    <a:pt x="8173" y="476"/>
                    <a:pt x="5896" y="126"/>
                  </a:cubicBezTo>
                  <a:cubicBezTo>
                    <a:pt x="5428" y="63"/>
                    <a:pt x="496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790600" y="2472250"/>
              <a:ext cx="605625" cy="465525"/>
            </a:xfrm>
            <a:custGeom>
              <a:avLst/>
              <a:gdLst/>
              <a:ahLst/>
              <a:cxnLst/>
              <a:rect l="l" t="t" r="r" b="b"/>
              <a:pathLst>
                <a:path w="24225" h="18621" fill="none" extrusionOk="0">
                  <a:moveTo>
                    <a:pt x="23116" y="18620"/>
                  </a:moveTo>
                  <a:cubicBezTo>
                    <a:pt x="23991" y="16986"/>
                    <a:pt x="24225" y="15060"/>
                    <a:pt x="24166" y="13250"/>
                  </a:cubicBezTo>
                  <a:cubicBezTo>
                    <a:pt x="24166" y="10507"/>
                    <a:pt x="23699" y="7763"/>
                    <a:pt x="22415" y="5370"/>
                  </a:cubicBezTo>
                  <a:cubicBezTo>
                    <a:pt x="21014" y="2860"/>
                    <a:pt x="14885" y="1751"/>
                    <a:pt x="12317" y="1284"/>
                  </a:cubicBezTo>
                  <a:cubicBezTo>
                    <a:pt x="9807" y="817"/>
                    <a:pt x="7181" y="350"/>
                    <a:pt x="4612" y="117"/>
                  </a:cubicBezTo>
                  <a:cubicBezTo>
                    <a:pt x="4145" y="59"/>
                    <a:pt x="3620" y="0"/>
                    <a:pt x="3153" y="175"/>
                  </a:cubicBezTo>
                  <a:cubicBezTo>
                    <a:pt x="2336" y="350"/>
                    <a:pt x="1635" y="992"/>
                    <a:pt x="1227" y="1693"/>
                  </a:cubicBezTo>
                  <a:cubicBezTo>
                    <a:pt x="526" y="2802"/>
                    <a:pt x="1" y="4320"/>
                    <a:pt x="1" y="5662"/>
                  </a:cubicBezTo>
                  <a:cubicBezTo>
                    <a:pt x="1" y="7413"/>
                    <a:pt x="1052" y="8989"/>
                    <a:pt x="2336" y="10098"/>
                  </a:cubicBezTo>
                  <a:cubicBezTo>
                    <a:pt x="3678" y="11207"/>
                    <a:pt x="5254" y="11908"/>
                    <a:pt x="6889" y="12608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857900" y="1166200"/>
              <a:ext cx="4484325" cy="4322350"/>
            </a:xfrm>
            <a:custGeom>
              <a:avLst/>
              <a:gdLst/>
              <a:ahLst/>
              <a:cxnLst/>
              <a:rect l="l" t="t" r="r" b="b"/>
              <a:pathLst>
                <a:path w="179373" h="172894" fill="none" extrusionOk="0">
                  <a:moveTo>
                    <a:pt x="179373" y="72613"/>
                  </a:moveTo>
                  <a:cubicBezTo>
                    <a:pt x="178497" y="73664"/>
                    <a:pt x="178030" y="74014"/>
                    <a:pt x="176863" y="74715"/>
                  </a:cubicBezTo>
                  <a:cubicBezTo>
                    <a:pt x="169800" y="79151"/>
                    <a:pt x="162154" y="82420"/>
                    <a:pt x="154682" y="86214"/>
                  </a:cubicBezTo>
                  <a:cubicBezTo>
                    <a:pt x="146744" y="90241"/>
                    <a:pt x="137288" y="91759"/>
                    <a:pt x="128824" y="94561"/>
                  </a:cubicBezTo>
                  <a:cubicBezTo>
                    <a:pt x="120711" y="97187"/>
                    <a:pt x="114348" y="102382"/>
                    <a:pt x="107928" y="108044"/>
                  </a:cubicBezTo>
                  <a:cubicBezTo>
                    <a:pt x="94035" y="120419"/>
                    <a:pt x="82770" y="135362"/>
                    <a:pt x="70570" y="149312"/>
                  </a:cubicBezTo>
                  <a:cubicBezTo>
                    <a:pt x="63858" y="156900"/>
                    <a:pt x="56562" y="164547"/>
                    <a:pt x="47106" y="168108"/>
                  </a:cubicBezTo>
                  <a:cubicBezTo>
                    <a:pt x="34206" y="172894"/>
                    <a:pt x="18446" y="168633"/>
                    <a:pt x="9748" y="158010"/>
                  </a:cubicBezTo>
                  <a:cubicBezTo>
                    <a:pt x="1051" y="147386"/>
                    <a:pt x="1" y="131101"/>
                    <a:pt x="7297" y="119427"/>
                  </a:cubicBezTo>
                  <a:cubicBezTo>
                    <a:pt x="11558" y="112597"/>
                    <a:pt x="18212" y="107519"/>
                    <a:pt x="24633" y="102616"/>
                  </a:cubicBezTo>
                  <a:cubicBezTo>
                    <a:pt x="28193" y="102616"/>
                    <a:pt x="37358" y="93043"/>
                    <a:pt x="40335" y="90767"/>
                  </a:cubicBezTo>
                  <a:cubicBezTo>
                    <a:pt x="45880" y="86564"/>
                    <a:pt x="51425" y="82420"/>
                    <a:pt x="56970" y="78217"/>
                  </a:cubicBezTo>
                  <a:cubicBezTo>
                    <a:pt x="67535" y="70220"/>
                    <a:pt x="78450" y="62632"/>
                    <a:pt x="88140" y="53585"/>
                  </a:cubicBezTo>
                  <a:cubicBezTo>
                    <a:pt x="92868" y="49207"/>
                    <a:pt x="97596" y="45938"/>
                    <a:pt x="99931" y="39634"/>
                  </a:cubicBezTo>
                  <a:cubicBezTo>
                    <a:pt x="101098" y="36482"/>
                    <a:pt x="101565" y="33155"/>
                    <a:pt x="102674" y="30061"/>
                  </a:cubicBezTo>
                  <a:cubicBezTo>
                    <a:pt x="104017" y="26442"/>
                    <a:pt x="106118" y="23232"/>
                    <a:pt x="108219" y="20022"/>
                  </a:cubicBezTo>
                  <a:cubicBezTo>
                    <a:pt x="109971" y="17395"/>
                    <a:pt x="111722" y="14768"/>
                    <a:pt x="113473" y="12142"/>
                  </a:cubicBezTo>
                  <a:cubicBezTo>
                    <a:pt x="116391" y="7764"/>
                    <a:pt x="119368" y="3211"/>
                    <a:pt x="12357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4093075" y="826200"/>
              <a:ext cx="1152850" cy="420275"/>
            </a:xfrm>
            <a:custGeom>
              <a:avLst/>
              <a:gdLst/>
              <a:ahLst/>
              <a:cxnLst/>
              <a:rect l="l" t="t" r="r" b="b"/>
              <a:pathLst>
                <a:path w="46114" h="16811" fill="none" extrusionOk="0">
                  <a:moveTo>
                    <a:pt x="1" y="9865"/>
                  </a:moveTo>
                  <a:cubicBezTo>
                    <a:pt x="409" y="9631"/>
                    <a:pt x="876" y="9340"/>
                    <a:pt x="1343" y="9106"/>
                  </a:cubicBezTo>
                  <a:cubicBezTo>
                    <a:pt x="1460" y="9048"/>
                    <a:pt x="1519" y="8989"/>
                    <a:pt x="1577" y="8931"/>
                  </a:cubicBezTo>
                  <a:cubicBezTo>
                    <a:pt x="3036" y="7939"/>
                    <a:pt x="4729" y="7122"/>
                    <a:pt x="6480" y="6421"/>
                  </a:cubicBezTo>
                  <a:cubicBezTo>
                    <a:pt x="8348" y="5487"/>
                    <a:pt x="10274" y="4612"/>
                    <a:pt x="12259" y="3853"/>
                  </a:cubicBezTo>
                  <a:cubicBezTo>
                    <a:pt x="13076" y="3503"/>
                    <a:pt x="13951" y="3152"/>
                    <a:pt x="14827" y="2977"/>
                  </a:cubicBezTo>
                  <a:cubicBezTo>
                    <a:pt x="16520" y="2393"/>
                    <a:pt x="18212" y="1810"/>
                    <a:pt x="19905" y="1109"/>
                  </a:cubicBezTo>
                  <a:cubicBezTo>
                    <a:pt x="22824" y="0"/>
                    <a:pt x="26034" y="817"/>
                    <a:pt x="29069" y="1109"/>
                  </a:cubicBezTo>
                  <a:cubicBezTo>
                    <a:pt x="31579" y="1343"/>
                    <a:pt x="34089" y="1576"/>
                    <a:pt x="36541" y="1284"/>
                  </a:cubicBezTo>
                  <a:cubicBezTo>
                    <a:pt x="39576" y="876"/>
                    <a:pt x="43253" y="0"/>
                    <a:pt x="45121" y="3269"/>
                  </a:cubicBezTo>
                  <a:cubicBezTo>
                    <a:pt x="46114" y="5020"/>
                    <a:pt x="45997" y="7238"/>
                    <a:pt x="45121" y="8989"/>
                  </a:cubicBezTo>
                  <a:cubicBezTo>
                    <a:pt x="43545" y="12316"/>
                    <a:pt x="39810" y="14768"/>
                    <a:pt x="36424" y="15877"/>
                  </a:cubicBezTo>
                  <a:cubicBezTo>
                    <a:pt x="33447" y="16811"/>
                    <a:pt x="30412" y="16519"/>
                    <a:pt x="27318" y="16286"/>
                  </a:cubicBezTo>
                  <a:cubicBezTo>
                    <a:pt x="24867" y="16111"/>
                    <a:pt x="22765" y="15060"/>
                    <a:pt x="20372" y="1535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958425" y="2783075"/>
              <a:ext cx="197025" cy="62775"/>
            </a:xfrm>
            <a:custGeom>
              <a:avLst/>
              <a:gdLst/>
              <a:ahLst/>
              <a:cxnLst/>
              <a:rect l="l" t="t" r="r" b="b"/>
              <a:pathLst>
                <a:path w="7881" h="2511" fill="none" extrusionOk="0">
                  <a:moveTo>
                    <a:pt x="1" y="0"/>
                  </a:moveTo>
                  <a:cubicBezTo>
                    <a:pt x="2510" y="1226"/>
                    <a:pt x="5196" y="2510"/>
                    <a:pt x="7881" y="1985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803750" y="2492675"/>
              <a:ext cx="232050" cy="121150"/>
            </a:xfrm>
            <a:custGeom>
              <a:avLst/>
              <a:gdLst/>
              <a:ahLst/>
              <a:cxnLst/>
              <a:rect l="l" t="t" r="r" b="b"/>
              <a:pathLst>
                <a:path w="9282" h="4846" fill="none" extrusionOk="0">
                  <a:moveTo>
                    <a:pt x="9281" y="0"/>
                  </a:moveTo>
                  <a:cubicBezTo>
                    <a:pt x="9048" y="759"/>
                    <a:pt x="8814" y="1518"/>
                    <a:pt x="8581" y="2335"/>
                  </a:cubicBezTo>
                  <a:cubicBezTo>
                    <a:pt x="8406" y="2802"/>
                    <a:pt x="8231" y="3269"/>
                    <a:pt x="7939" y="3678"/>
                  </a:cubicBezTo>
                  <a:cubicBezTo>
                    <a:pt x="7355" y="4320"/>
                    <a:pt x="6479" y="4612"/>
                    <a:pt x="5604" y="4728"/>
                  </a:cubicBezTo>
                  <a:cubicBezTo>
                    <a:pt x="3678" y="4845"/>
                    <a:pt x="1751" y="3970"/>
                    <a:pt x="0" y="309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522100" y="1176425"/>
              <a:ext cx="169300" cy="70050"/>
            </a:xfrm>
            <a:custGeom>
              <a:avLst/>
              <a:gdLst/>
              <a:ahLst/>
              <a:cxnLst/>
              <a:rect l="l" t="t" r="r" b="b"/>
              <a:pathLst>
                <a:path w="6772" h="2802" fill="none" extrusionOk="0">
                  <a:moveTo>
                    <a:pt x="6772" y="0"/>
                  </a:moveTo>
                  <a:cubicBezTo>
                    <a:pt x="4495" y="934"/>
                    <a:pt x="2277" y="1868"/>
                    <a:pt x="1" y="28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001150" y="1099075"/>
              <a:ext cx="49650" cy="33600"/>
            </a:xfrm>
            <a:custGeom>
              <a:avLst/>
              <a:gdLst/>
              <a:ahLst/>
              <a:cxnLst/>
              <a:rect l="l" t="t" r="r" b="b"/>
              <a:pathLst>
                <a:path w="1986" h="1344" fill="none" extrusionOk="0">
                  <a:moveTo>
                    <a:pt x="1985" y="1"/>
                  </a:moveTo>
                  <a:cubicBezTo>
                    <a:pt x="1285" y="468"/>
                    <a:pt x="643" y="876"/>
                    <a:pt x="1" y="134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3"/>
          <p:cNvGrpSpPr/>
          <p:nvPr/>
        </p:nvGrpSpPr>
        <p:grpSpPr>
          <a:xfrm>
            <a:off x="6683674" y="1388148"/>
            <a:ext cx="959538" cy="1191698"/>
            <a:chOff x="3637075" y="237950"/>
            <a:chExt cx="288800" cy="358675"/>
          </a:xfrm>
        </p:grpSpPr>
        <p:sp>
          <p:nvSpPr>
            <p:cNvPr id="718" name="Google Shape;718;p33"/>
            <p:cNvSpPr/>
            <p:nvPr/>
          </p:nvSpPr>
          <p:spPr>
            <a:xfrm>
              <a:off x="3637075" y="237950"/>
              <a:ext cx="288800" cy="275850"/>
            </a:xfrm>
            <a:custGeom>
              <a:avLst/>
              <a:gdLst/>
              <a:ahLst/>
              <a:cxnLst/>
              <a:rect l="l" t="t" r="r" b="b"/>
              <a:pathLst>
                <a:path w="11552" h="11034" extrusionOk="0">
                  <a:moveTo>
                    <a:pt x="2" y="4659"/>
                  </a:moveTo>
                  <a:lnTo>
                    <a:pt x="2" y="4659"/>
                  </a:lnTo>
                  <a:cubicBezTo>
                    <a:pt x="1" y="4659"/>
                    <a:pt x="1" y="4660"/>
                    <a:pt x="1" y="4660"/>
                  </a:cubicBezTo>
                  <a:cubicBezTo>
                    <a:pt x="1" y="4660"/>
                    <a:pt x="1" y="4659"/>
                    <a:pt x="2" y="4659"/>
                  </a:cubicBezTo>
                  <a:close/>
                  <a:moveTo>
                    <a:pt x="9139" y="0"/>
                  </a:moveTo>
                  <a:cubicBezTo>
                    <a:pt x="8894" y="0"/>
                    <a:pt x="8648" y="14"/>
                    <a:pt x="8402" y="43"/>
                  </a:cubicBezTo>
                  <a:cubicBezTo>
                    <a:pt x="6790" y="242"/>
                    <a:pt x="5342" y="1111"/>
                    <a:pt x="4002" y="2035"/>
                  </a:cubicBezTo>
                  <a:cubicBezTo>
                    <a:pt x="3459" y="2415"/>
                    <a:pt x="2916" y="2831"/>
                    <a:pt x="2355" y="3212"/>
                  </a:cubicBezTo>
                  <a:cubicBezTo>
                    <a:pt x="1739" y="3628"/>
                    <a:pt x="1141" y="4189"/>
                    <a:pt x="435" y="4443"/>
                  </a:cubicBezTo>
                  <a:cubicBezTo>
                    <a:pt x="273" y="4497"/>
                    <a:pt x="110" y="4533"/>
                    <a:pt x="2" y="4659"/>
                  </a:cubicBezTo>
                  <a:lnTo>
                    <a:pt x="2" y="4659"/>
                  </a:lnTo>
                  <a:cubicBezTo>
                    <a:pt x="25" y="4633"/>
                    <a:pt x="63" y="4621"/>
                    <a:pt x="114" y="4621"/>
                  </a:cubicBezTo>
                  <a:cubicBezTo>
                    <a:pt x="512" y="4621"/>
                    <a:pt x="1659" y="5338"/>
                    <a:pt x="1884" y="5402"/>
                  </a:cubicBezTo>
                  <a:cubicBezTo>
                    <a:pt x="2536" y="5565"/>
                    <a:pt x="3224" y="5638"/>
                    <a:pt x="3821" y="5909"/>
                  </a:cubicBezTo>
                  <a:cubicBezTo>
                    <a:pt x="3477" y="6615"/>
                    <a:pt x="3332" y="7394"/>
                    <a:pt x="3205" y="8154"/>
                  </a:cubicBezTo>
                  <a:cubicBezTo>
                    <a:pt x="3043" y="9114"/>
                    <a:pt x="2880" y="10074"/>
                    <a:pt x="2699" y="11033"/>
                  </a:cubicBezTo>
                  <a:cubicBezTo>
                    <a:pt x="2717" y="10943"/>
                    <a:pt x="3423" y="10599"/>
                    <a:pt x="3531" y="10526"/>
                  </a:cubicBezTo>
                  <a:cubicBezTo>
                    <a:pt x="3803" y="10327"/>
                    <a:pt x="3984" y="10092"/>
                    <a:pt x="4219" y="9856"/>
                  </a:cubicBezTo>
                  <a:cubicBezTo>
                    <a:pt x="4835" y="9241"/>
                    <a:pt x="5559" y="8770"/>
                    <a:pt x="6211" y="8209"/>
                  </a:cubicBezTo>
                  <a:cubicBezTo>
                    <a:pt x="6935" y="7575"/>
                    <a:pt x="7641" y="6905"/>
                    <a:pt x="8637" y="6724"/>
                  </a:cubicBezTo>
                  <a:cubicBezTo>
                    <a:pt x="8833" y="6689"/>
                    <a:pt x="9030" y="6675"/>
                    <a:pt x="9226" y="6675"/>
                  </a:cubicBezTo>
                  <a:cubicBezTo>
                    <a:pt x="9645" y="6675"/>
                    <a:pt x="10065" y="6741"/>
                    <a:pt x="10484" y="6815"/>
                  </a:cubicBezTo>
                  <a:lnTo>
                    <a:pt x="11552" y="405"/>
                  </a:lnTo>
                  <a:cubicBezTo>
                    <a:pt x="10772" y="154"/>
                    <a:pt x="9959" y="0"/>
                    <a:pt x="91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868825" y="250325"/>
              <a:ext cx="54350" cy="346300"/>
            </a:xfrm>
            <a:custGeom>
              <a:avLst/>
              <a:gdLst/>
              <a:ahLst/>
              <a:cxnLst/>
              <a:rect l="l" t="t" r="r" b="b"/>
              <a:pathLst>
                <a:path w="2174" h="13852" fill="none" extrusionOk="0">
                  <a:moveTo>
                    <a:pt x="2173" y="1"/>
                  </a:moveTo>
                  <a:lnTo>
                    <a:pt x="1" y="13851"/>
                  </a:lnTo>
                </a:path>
              </a:pathLst>
            </a:custGeom>
            <a:noFill/>
            <a:ln w="5875" cap="flat" cmpd="sng">
              <a:solidFill>
                <a:schemeClr val="dk1"/>
              </a:solidFill>
              <a:prstDash val="solid"/>
              <a:miter lim="18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3"/>
          <p:cNvGrpSpPr/>
          <p:nvPr/>
        </p:nvGrpSpPr>
        <p:grpSpPr>
          <a:xfrm>
            <a:off x="8239307" y="2274672"/>
            <a:ext cx="429265" cy="214655"/>
            <a:chOff x="8003417" y="3113542"/>
            <a:chExt cx="254063" cy="127053"/>
          </a:xfrm>
        </p:grpSpPr>
        <p:sp>
          <p:nvSpPr>
            <p:cNvPr id="721" name="Google Shape;721;p33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 rot="654326">
            <a:off x="8017487" y="692635"/>
            <a:ext cx="654642" cy="342881"/>
            <a:chOff x="2047546" y="4219184"/>
            <a:chExt cx="654603" cy="342860"/>
          </a:xfrm>
        </p:grpSpPr>
        <p:sp>
          <p:nvSpPr>
            <p:cNvPr id="724" name="Google Shape;724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3"/>
          <p:cNvGrpSpPr/>
          <p:nvPr/>
        </p:nvGrpSpPr>
        <p:grpSpPr>
          <a:xfrm rot="-1673854">
            <a:off x="7542507" y="280297"/>
            <a:ext cx="654614" cy="342866"/>
            <a:chOff x="2047546" y="4219184"/>
            <a:chExt cx="654603" cy="342860"/>
          </a:xfrm>
        </p:grpSpPr>
        <p:sp>
          <p:nvSpPr>
            <p:cNvPr id="728" name="Google Shape;728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0309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2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Pound App Sections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022" name="Google Shape;1022;p42"/>
          <p:cNvGrpSpPr/>
          <p:nvPr/>
        </p:nvGrpSpPr>
        <p:grpSpPr>
          <a:xfrm>
            <a:off x="3827000" y="1376231"/>
            <a:ext cx="1490000" cy="3224287"/>
            <a:chOff x="5453502" y="1361182"/>
            <a:chExt cx="1353070" cy="2927976"/>
          </a:xfrm>
        </p:grpSpPr>
        <p:sp>
          <p:nvSpPr>
            <p:cNvPr id="1023" name="Google Shape;1023;p42"/>
            <p:cNvSpPr/>
            <p:nvPr/>
          </p:nvSpPr>
          <p:spPr>
            <a:xfrm>
              <a:off x="5453502" y="1361182"/>
              <a:ext cx="1353070" cy="2927976"/>
            </a:xfrm>
            <a:custGeom>
              <a:avLst/>
              <a:gdLst/>
              <a:ahLst/>
              <a:cxnLst/>
              <a:rect l="l" t="t" r="r" b="b"/>
              <a:pathLst>
                <a:path w="54675" h="118314" extrusionOk="0">
                  <a:moveTo>
                    <a:pt x="3488" y="0"/>
                  </a:moveTo>
                  <a:cubicBezTo>
                    <a:pt x="1561" y="0"/>
                    <a:pt x="0" y="1560"/>
                    <a:pt x="0" y="3488"/>
                  </a:cubicBezTo>
                  <a:lnTo>
                    <a:pt x="0" y="114856"/>
                  </a:lnTo>
                  <a:cubicBezTo>
                    <a:pt x="0" y="116784"/>
                    <a:pt x="1561" y="118314"/>
                    <a:pt x="3488" y="118314"/>
                  </a:cubicBezTo>
                  <a:lnTo>
                    <a:pt x="51187" y="118314"/>
                  </a:lnTo>
                  <a:cubicBezTo>
                    <a:pt x="53114" y="118314"/>
                    <a:pt x="54675" y="116784"/>
                    <a:pt x="54675" y="114856"/>
                  </a:cubicBezTo>
                  <a:lnTo>
                    <a:pt x="54675" y="3488"/>
                  </a:lnTo>
                  <a:cubicBezTo>
                    <a:pt x="54675" y="1560"/>
                    <a:pt x="53114" y="0"/>
                    <a:pt x="511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5485303" y="1552728"/>
              <a:ext cx="1289468" cy="2545627"/>
            </a:xfrm>
            <a:custGeom>
              <a:avLst/>
              <a:gdLst/>
              <a:ahLst/>
              <a:cxnLst/>
              <a:rect l="l" t="t" r="r" b="b"/>
              <a:pathLst>
                <a:path w="52105" h="102864" extrusionOk="0">
                  <a:moveTo>
                    <a:pt x="0" y="1"/>
                  </a:moveTo>
                  <a:lnTo>
                    <a:pt x="0" y="102864"/>
                  </a:lnTo>
                  <a:lnTo>
                    <a:pt x="52105" y="102864"/>
                  </a:lnTo>
                  <a:lnTo>
                    <a:pt x="521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5593573" y="1754891"/>
              <a:ext cx="1086564" cy="544445"/>
            </a:xfrm>
            <a:custGeom>
              <a:avLst/>
              <a:gdLst/>
              <a:ahLst/>
              <a:cxnLst/>
              <a:rect l="l" t="t" r="r" b="b"/>
              <a:pathLst>
                <a:path w="43906" h="22000" extrusionOk="0">
                  <a:moveTo>
                    <a:pt x="41213" y="1"/>
                  </a:moveTo>
                  <a:lnTo>
                    <a:pt x="1" y="18970"/>
                  </a:lnTo>
                  <a:lnTo>
                    <a:pt x="2356" y="21540"/>
                  </a:lnTo>
                  <a:cubicBezTo>
                    <a:pt x="2632" y="21816"/>
                    <a:pt x="3030" y="21999"/>
                    <a:pt x="3427" y="21999"/>
                  </a:cubicBezTo>
                  <a:lnTo>
                    <a:pt x="42406" y="21999"/>
                  </a:lnTo>
                  <a:cubicBezTo>
                    <a:pt x="43232" y="21999"/>
                    <a:pt x="43905" y="21357"/>
                    <a:pt x="43905" y="20500"/>
                  </a:cubicBezTo>
                  <a:lnTo>
                    <a:pt x="43905" y="3642"/>
                  </a:lnTo>
                  <a:cubicBezTo>
                    <a:pt x="43905" y="3244"/>
                    <a:pt x="43752" y="2877"/>
                    <a:pt x="43508" y="2601"/>
                  </a:cubicBezTo>
                  <a:lnTo>
                    <a:pt x="412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5593573" y="1754891"/>
              <a:ext cx="1019919" cy="469485"/>
            </a:xfrm>
            <a:custGeom>
              <a:avLst/>
              <a:gdLst/>
              <a:ahLst/>
              <a:cxnLst/>
              <a:rect l="l" t="t" r="r" b="b"/>
              <a:pathLst>
                <a:path w="41213" h="18971" extrusionOk="0">
                  <a:moveTo>
                    <a:pt x="980" y="1"/>
                  </a:moveTo>
                  <a:cubicBezTo>
                    <a:pt x="429" y="1"/>
                    <a:pt x="1" y="429"/>
                    <a:pt x="1" y="980"/>
                  </a:cubicBezTo>
                  <a:lnTo>
                    <a:pt x="1" y="18970"/>
                  </a:lnTo>
                  <a:lnTo>
                    <a:pt x="40081" y="18970"/>
                  </a:lnTo>
                  <a:cubicBezTo>
                    <a:pt x="40693" y="18970"/>
                    <a:pt x="41213" y="18450"/>
                    <a:pt x="41213" y="17838"/>
                  </a:cubicBezTo>
                  <a:lnTo>
                    <a:pt x="412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2"/>
            <p:cNvSpPr txBox="1"/>
            <p:nvPr/>
          </p:nvSpPr>
          <p:spPr>
            <a:xfrm>
              <a:off x="5593575" y="1758225"/>
              <a:ext cx="9879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Sora ExtraBold"/>
                  <a:ea typeface="Sora ExtraBold"/>
                  <a:cs typeface="Sora ExtraBold"/>
                  <a:sym typeface="Sora ExtraBold"/>
                </a:rPr>
                <a:t>Fitness App</a:t>
              </a:r>
              <a:endParaRPr sz="10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endParaRPr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5944889" y="4196010"/>
              <a:ext cx="370297" cy="25"/>
            </a:xfrm>
            <a:custGeom>
              <a:avLst/>
              <a:gdLst/>
              <a:ahLst/>
              <a:cxnLst/>
              <a:rect l="l" t="t" r="r" b="b"/>
              <a:pathLst>
                <a:path w="14963" h="1" extrusionOk="0">
                  <a:moveTo>
                    <a:pt x="1" y="0"/>
                  </a:moveTo>
                  <a:lnTo>
                    <a:pt x="1496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5944889" y="4196010"/>
              <a:ext cx="370297" cy="25"/>
            </a:xfrm>
            <a:custGeom>
              <a:avLst/>
              <a:gdLst/>
              <a:ahLst/>
              <a:cxnLst/>
              <a:rect l="l" t="t" r="r" b="b"/>
              <a:pathLst>
                <a:path w="14963" h="1" fill="none" extrusionOk="0">
                  <a:moveTo>
                    <a:pt x="1" y="0"/>
                  </a:moveTo>
                  <a:lnTo>
                    <a:pt x="1496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6310608" y="3356302"/>
              <a:ext cx="137819" cy="613342"/>
            </a:xfrm>
            <a:custGeom>
              <a:avLst/>
              <a:gdLst/>
              <a:ahLst/>
              <a:cxnLst/>
              <a:rect l="l" t="t" r="r" b="b"/>
              <a:pathLst>
                <a:path w="5569" h="24784" extrusionOk="0">
                  <a:moveTo>
                    <a:pt x="92" y="1"/>
                  </a:moveTo>
                  <a:lnTo>
                    <a:pt x="1" y="24753"/>
                  </a:lnTo>
                  <a:lnTo>
                    <a:pt x="5508" y="24783"/>
                  </a:lnTo>
                  <a:lnTo>
                    <a:pt x="5569" y="3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6513537" y="3263177"/>
              <a:ext cx="137819" cy="706467"/>
            </a:xfrm>
            <a:custGeom>
              <a:avLst/>
              <a:gdLst/>
              <a:ahLst/>
              <a:cxnLst/>
              <a:rect l="l" t="t" r="r" b="b"/>
              <a:pathLst>
                <a:path w="5569" h="28547" extrusionOk="0">
                  <a:moveTo>
                    <a:pt x="61" y="1"/>
                  </a:moveTo>
                  <a:lnTo>
                    <a:pt x="0" y="28516"/>
                  </a:lnTo>
                  <a:lnTo>
                    <a:pt x="5477" y="28546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6118295" y="3455490"/>
              <a:ext cx="137819" cy="513387"/>
            </a:xfrm>
            <a:custGeom>
              <a:avLst/>
              <a:gdLst/>
              <a:ahLst/>
              <a:cxnLst/>
              <a:rect l="l" t="t" r="r" b="b"/>
              <a:pathLst>
                <a:path w="5569" h="20745" extrusionOk="0">
                  <a:moveTo>
                    <a:pt x="62" y="1"/>
                  </a:moveTo>
                  <a:lnTo>
                    <a:pt x="0" y="20745"/>
                  </a:lnTo>
                  <a:lnTo>
                    <a:pt x="5508" y="20745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5925982" y="3581950"/>
              <a:ext cx="137052" cy="386185"/>
            </a:xfrm>
            <a:custGeom>
              <a:avLst/>
              <a:gdLst/>
              <a:ahLst/>
              <a:cxnLst/>
              <a:rect l="l" t="t" r="r" b="b"/>
              <a:pathLst>
                <a:path w="5538" h="15605" extrusionOk="0">
                  <a:moveTo>
                    <a:pt x="61" y="0"/>
                  </a:moveTo>
                  <a:lnTo>
                    <a:pt x="0" y="15604"/>
                  </a:lnTo>
                  <a:lnTo>
                    <a:pt x="5477" y="15604"/>
                  </a:lnTo>
                  <a:lnTo>
                    <a:pt x="553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5729115" y="3768200"/>
              <a:ext cx="137052" cy="199168"/>
            </a:xfrm>
            <a:custGeom>
              <a:avLst/>
              <a:gdLst/>
              <a:ahLst/>
              <a:cxnLst/>
              <a:rect l="l" t="t" r="r" b="b"/>
              <a:pathLst>
                <a:path w="5538" h="8048" extrusionOk="0">
                  <a:moveTo>
                    <a:pt x="31" y="1"/>
                  </a:moveTo>
                  <a:lnTo>
                    <a:pt x="0" y="8048"/>
                  </a:lnTo>
                  <a:lnTo>
                    <a:pt x="5507" y="8048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5657942" y="3969620"/>
              <a:ext cx="1056273" cy="2302"/>
            </a:xfrm>
            <a:custGeom>
              <a:avLst/>
              <a:gdLst/>
              <a:ahLst/>
              <a:cxnLst/>
              <a:rect l="l" t="t" r="r" b="b"/>
              <a:pathLst>
                <a:path w="42682" h="93" fill="none" extrusionOk="0">
                  <a:moveTo>
                    <a:pt x="0" y="92"/>
                  </a:moveTo>
                  <a:lnTo>
                    <a:pt x="4268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6325753" y="2921773"/>
              <a:ext cx="296822" cy="148436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6409053" y="2921773"/>
              <a:ext cx="129479" cy="148436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5679893" y="2621103"/>
              <a:ext cx="946468" cy="25"/>
            </a:xfrm>
            <a:custGeom>
              <a:avLst/>
              <a:gdLst/>
              <a:ahLst/>
              <a:cxnLst/>
              <a:rect l="l" t="t" r="r" b="b"/>
              <a:pathLst>
                <a:path w="38245" h="1" fill="none" extrusionOk="0">
                  <a:moveTo>
                    <a:pt x="0" y="0"/>
                  </a:moveTo>
                  <a:lnTo>
                    <a:pt x="38245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5727581" y="2589303"/>
              <a:ext cx="62883" cy="63626"/>
            </a:xfrm>
            <a:custGeom>
              <a:avLst/>
              <a:gdLst/>
              <a:ahLst/>
              <a:cxnLst/>
              <a:rect l="l" t="t" r="r" b="b"/>
              <a:pathLst>
                <a:path w="2541" h="2571" extrusionOk="0">
                  <a:moveTo>
                    <a:pt x="1286" y="0"/>
                  </a:moveTo>
                  <a:cubicBezTo>
                    <a:pt x="552" y="0"/>
                    <a:pt x="1" y="582"/>
                    <a:pt x="1" y="1285"/>
                  </a:cubicBezTo>
                  <a:cubicBezTo>
                    <a:pt x="1" y="1989"/>
                    <a:pt x="552" y="2570"/>
                    <a:pt x="1286" y="2570"/>
                  </a:cubicBezTo>
                  <a:cubicBezTo>
                    <a:pt x="1990" y="2570"/>
                    <a:pt x="2540" y="1989"/>
                    <a:pt x="2540" y="1285"/>
                  </a:cubicBezTo>
                  <a:cubicBezTo>
                    <a:pt x="2540" y="582"/>
                    <a:pt x="1990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6247007" y="2227370"/>
              <a:ext cx="9107" cy="18189"/>
            </a:xfrm>
            <a:custGeom>
              <a:avLst/>
              <a:gdLst/>
              <a:ahLst/>
              <a:cxnLst/>
              <a:rect l="l" t="t" r="r" b="b"/>
              <a:pathLst>
                <a:path w="368" h="735" extrusionOk="0">
                  <a:moveTo>
                    <a:pt x="1" y="1"/>
                  </a:moveTo>
                  <a:cubicBezTo>
                    <a:pt x="105" y="209"/>
                    <a:pt x="209" y="396"/>
                    <a:pt x="314" y="617"/>
                  </a:cubicBezTo>
                  <a:lnTo>
                    <a:pt x="314" y="617"/>
                  </a:lnTo>
                  <a:lnTo>
                    <a:pt x="31" y="1"/>
                  </a:lnTo>
                  <a:close/>
                  <a:moveTo>
                    <a:pt x="314" y="617"/>
                  </a:moveTo>
                  <a:lnTo>
                    <a:pt x="368" y="735"/>
                  </a:lnTo>
                  <a:cubicBezTo>
                    <a:pt x="350" y="694"/>
                    <a:pt x="332" y="655"/>
                    <a:pt x="314" y="6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6247007" y="2227370"/>
              <a:ext cx="9107" cy="18189"/>
            </a:xfrm>
            <a:custGeom>
              <a:avLst/>
              <a:gdLst/>
              <a:ahLst/>
              <a:cxnLst/>
              <a:rect l="l" t="t" r="r" b="b"/>
              <a:pathLst>
                <a:path w="368" h="735" fill="none" extrusionOk="0">
                  <a:moveTo>
                    <a:pt x="31" y="1"/>
                  </a:moveTo>
                  <a:cubicBezTo>
                    <a:pt x="31" y="1"/>
                    <a:pt x="1" y="1"/>
                    <a:pt x="1" y="1"/>
                  </a:cubicBezTo>
                  <a:cubicBezTo>
                    <a:pt x="123" y="245"/>
                    <a:pt x="245" y="460"/>
                    <a:pt x="368" y="735"/>
                  </a:cubicBezTo>
                </a:path>
              </a:pathLst>
            </a:custGeom>
            <a:noFill/>
            <a:ln w="4600" cap="flat" cmpd="sng">
              <a:solidFill>
                <a:srgbClr val="000000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2" name="Google Shape;1042;p42"/>
            <p:cNvGrpSpPr/>
            <p:nvPr/>
          </p:nvGrpSpPr>
          <p:grpSpPr>
            <a:xfrm>
              <a:off x="5582257" y="2741491"/>
              <a:ext cx="509612" cy="509627"/>
              <a:chOff x="7367025" y="2969662"/>
              <a:chExt cx="436200" cy="436213"/>
            </a:xfrm>
          </p:grpSpPr>
          <p:sp>
            <p:nvSpPr>
              <p:cNvPr id="1043" name="Google Shape;1043;p42"/>
              <p:cNvSpPr/>
              <p:nvPr/>
            </p:nvSpPr>
            <p:spPr>
              <a:xfrm>
                <a:off x="7367025" y="2969675"/>
                <a:ext cx="436200" cy="436200"/>
              </a:xfrm>
              <a:prstGeom prst="blockArc">
                <a:avLst>
                  <a:gd name="adj1" fmla="val 10800000"/>
                  <a:gd name="adj2" fmla="val 61324"/>
                  <a:gd name="adj3" fmla="val 21449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 rot="10800000">
                <a:off x="7367025" y="2969675"/>
                <a:ext cx="436200" cy="436200"/>
              </a:xfrm>
              <a:prstGeom prst="blockArc">
                <a:avLst>
                  <a:gd name="adj1" fmla="val 10800000"/>
                  <a:gd name="adj2" fmla="val 61324"/>
                  <a:gd name="adj3" fmla="val 21449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 rot="10800000">
                <a:off x="7367025" y="2969662"/>
                <a:ext cx="436200" cy="436200"/>
              </a:xfrm>
              <a:prstGeom prst="blockArc">
                <a:avLst>
                  <a:gd name="adj1" fmla="val 16863371"/>
                  <a:gd name="adj2" fmla="val 61324"/>
                  <a:gd name="adj3" fmla="val 21449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7" name="Google Shape;1047;p42"/>
          <p:cNvSpPr txBox="1"/>
          <p:nvPr/>
        </p:nvSpPr>
        <p:spPr>
          <a:xfrm>
            <a:off x="1466273" y="1524370"/>
            <a:ext cx="1709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OnBoarding and Authentication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49" name="Google Shape;1049;p42"/>
          <p:cNvSpPr txBox="1"/>
          <p:nvPr/>
        </p:nvSpPr>
        <p:spPr>
          <a:xfrm>
            <a:off x="1473684" y="2436563"/>
            <a:ext cx="1709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Health and Fitness Tracking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51" name="Google Shape;1051;p42"/>
          <p:cNvSpPr txBox="1"/>
          <p:nvPr/>
        </p:nvSpPr>
        <p:spPr>
          <a:xfrm>
            <a:off x="1501494" y="3497800"/>
            <a:ext cx="2433069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Fitness Targets and </a:t>
            </a:r>
            <a:r>
              <a:rPr lang="en-I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community challenges</a:t>
            </a:r>
          </a:p>
        </p:txBody>
      </p:sp>
      <p:sp>
        <p:nvSpPr>
          <p:cNvPr id="1053" name="Google Shape;1053;p42"/>
          <p:cNvSpPr txBox="1"/>
          <p:nvPr/>
        </p:nvSpPr>
        <p:spPr>
          <a:xfrm>
            <a:off x="6649286" y="1311005"/>
            <a:ext cx="2048147" cy="61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Creature Avatar and NFT Rewards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55" name="Google Shape;1055;p42"/>
          <p:cNvSpPr txBox="1"/>
          <p:nvPr/>
        </p:nvSpPr>
        <p:spPr>
          <a:xfrm>
            <a:off x="6695445" y="2403952"/>
            <a:ext cx="1709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NFT collection and Trade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057" name="Google Shape;1057;p42"/>
          <p:cNvSpPr txBox="1"/>
          <p:nvPr/>
        </p:nvSpPr>
        <p:spPr>
          <a:xfrm>
            <a:off x="6742427" y="3347214"/>
            <a:ext cx="1709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Profile and Info</a:t>
            </a:r>
            <a:endParaRPr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grpSp>
        <p:nvGrpSpPr>
          <p:cNvPr id="1058" name="Google Shape;1058;p42"/>
          <p:cNvGrpSpPr/>
          <p:nvPr/>
        </p:nvGrpSpPr>
        <p:grpSpPr>
          <a:xfrm rot="-1770875">
            <a:off x="5114082" y="3570684"/>
            <a:ext cx="461903" cy="646657"/>
            <a:chOff x="1085140" y="3504994"/>
            <a:chExt cx="560616" cy="784854"/>
          </a:xfrm>
        </p:grpSpPr>
        <p:sp>
          <p:nvSpPr>
            <p:cNvPr id="1059" name="Google Shape;1059;p42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42"/>
          <p:cNvGrpSpPr/>
          <p:nvPr/>
        </p:nvGrpSpPr>
        <p:grpSpPr>
          <a:xfrm rot="-1673854">
            <a:off x="3246757" y="1582622"/>
            <a:ext cx="654614" cy="342866"/>
            <a:chOff x="2047546" y="4219184"/>
            <a:chExt cx="654603" cy="342860"/>
          </a:xfrm>
        </p:grpSpPr>
        <p:sp>
          <p:nvSpPr>
            <p:cNvPr id="1062" name="Google Shape;1062;p42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42"/>
          <p:cNvGrpSpPr/>
          <p:nvPr/>
        </p:nvGrpSpPr>
        <p:grpSpPr>
          <a:xfrm rot="381664">
            <a:off x="3288120" y="2059572"/>
            <a:ext cx="654640" cy="342879"/>
            <a:chOff x="2047546" y="4219184"/>
            <a:chExt cx="654603" cy="342860"/>
          </a:xfrm>
        </p:grpSpPr>
        <p:sp>
          <p:nvSpPr>
            <p:cNvPr id="1066" name="Google Shape;1066;p42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42"/>
          <p:cNvGrpSpPr/>
          <p:nvPr/>
        </p:nvGrpSpPr>
        <p:grpSpPr>
          <a:xfrm rot="381664">
            <a:off x="3414895" y="1303947"/>
            <a:ext cx="654640" cy="342879"/>
            <a:chOff x="2047546" y="4219184"/>
            <a:chExt cx="654603" cy="342860"/>
          </a:xfrm>
        </p:grpSpPr>
        <p:sp>
          <p:nvSpPr>
            <p:cNvPr id="1070" name="Google Shape;1070;p42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42"/>
          <p:cNvGrpSpPr/>
          <p:nvPr/>
        </p:nvGrpSpPr>
        <p:grpSpPr>
          <a:xfrm>
            <a:off x="5480911" y="2934664"/>
            <a:ext cx="461892" cy="646641"/>
            <a:chOff x="1085140" y="3504994"/>
            <a:chExt cx="560616" cy="784854"/>
          </a:xfrm>
        </p:grpSpPr>
        <p:sp>
          <p:nvSpPr>
            <p:cNvPr id="1074" name="Google Shape;1074;p42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76" name="Google Shape;1076;p42"/>
          <p:cNvCxnSpPr>
            <a:stCxn id="1047" idx="3"/>
          </p:cNvCxnSpPr>
          <p:nvPr/>
        </p:nvCxnSpPr>
        <p:spPr>
          <a:xfrm>
            <a:off x="3175373" y="1757920"/>
            <a:ext cx="499200" cy="275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42"/>
          <p:cNvCxnSpPr>
            <a:stCxn id="1049" idx="3"/>
          </p:cNvCxnSpPr>
          <p:nvPr/>
        </p:nvCxnSpPr>
        <p:spPr>
          <a:xfrm>
            <a:off x="3182784" y="2670113"/>
            <a:ext cx="1465200" cy="17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42"/>
          <p:cNvCxnSpPr>
            <a:cxnSpLocks/>
            <a:stCxn id="1051" idx="3"/>
          </p:cNvCxnSpPr>
          <p:nvPr/>
        </p:nvCxnSpPr>
        <p:spPr>
          <a:xfrm>
            <a:off x="3934563" y="3731350"/>
            <a:ext cx="974332" cy="19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42"/>
          <p:cNvCxnSpPr>
            <a:cxnSpLocks/>
            <a:stCxn id="1053" idx="1"/>
            <a:endCxn id="1027" idx="3"/>
          </p:cNvCxnSpPr>
          <p:nvPr/>
        </p:nvCxnSpPr>
        <p:spPr>
          <a:xfrm rot="10800000" flipV="1">
            <a:off x="5069124" y="1619398"/>
            <a:ext cx="1580163" cy="4525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42"/>
          <p:cNvCxnSpPr>
            <a:stCxn id="1055" idx="1"/>
          </p:cNvCxnSpPr>
          <p:nvPr/>
        </p:nvCxnSpPr>
        <p:spPr>
          <a:xfrm flipH="1">
            <a:off x="5326545" y="2637502"/>
            <a:ext cx="1368900" cy="159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42"/>
          <p:cNvCxnSpPr>
            <a:cxnSpLocks/>
            <a:stCxn id="1057" idx="1"/>
          </p:cNvCxnSpPr>
          <p:nvPr/>
        </p:nvCxnSpPr>
        <p:spPr>
          <a:xfrm rot="10800000" flipV="1">
            <a:off x="5408775" y="3580763"/>
            <a:ext cx="1333653" cy="3481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87;p43">
            <a:extLst>
              <a:ext uri="{FF2B5EF4-FFF2-40B4-BE49-F238E27FC236}">
                <a16:creationId xmlns:a16="http://schemas.microsoft.com/office/drawing/2014/main" id="{18CA2ADB-E517-52F6-2676-64BB29BE8C1A}"/>
              </a:ext>
            </a:extLst>
          </p:cNvPr>
          <p:cNvSpPr txBox="1"/>
          <p:nvPr/>
        </p:nvSpPr>
        <p:spPr>
          <a:xfrm>
            <a:off x="903153" y="1464339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01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3" name="Google Shape;1087;p43">
            <a:extLst>
              <a:ext uri="{FF2B5EF4-FFF2-40B4-BE49-F238E27FC236}">
                <a16:creationId xmlns:a16="http://schemas.microsoft.com/office/drawing/2014/main" id="{74434D5D-1928-C9DE-ADE5-F35F5F6CD77E}"/>
              </a:ext>
            </a:extLst>
          </p:cNvPr>
          <p:cNvSpPr txBox="1"/>
          <p:nvPr/>
        </p:nvSpPr>
        <p:spPr>
          <a:xfrm>
            <a:off x="912319" y="2403640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02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4" name="Google Shape;1087;p43">
            <a:extLst>
              <a:ext uri="{FF2B5EF4-FFF2-40B4-BE49-F238E27FC236}">
                <a16:creationId xmlns:a16="http://schemas.microsoft.com/office/drawing/2014/main" id="{C2BD4357-2065-34C7-5209-EE4D8BF8906B}"/>
              </a:ext>
            </a:extLst>
          </p:cNvPr>
          <p:cNvSpPr txBox="1"/>
          <p:nvPr/>
        </p:nvSpPr>
        <p:spPr>
          <a:xfrm>
            <a:off x="901391" y="3424462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03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9" name="Google Shape;1087;p43">
            <a:extLst>
              <a:ext uri="{FF2B5EF4-FFF2-40B4-BE49-F238E27FC236}">
                <a16:creationId xmlns:a16="http://schemas.microsoft.com/office/drawing/2014/main" id="{1ADFCE5D-1DD5-8988-3ECB-B96A77C948BA}"/>
              </a:ext>
            </a:extLst>
          </p:cNvPr>
          <p:cNvSpPr txBox="1"/>
          <p:nvPr/>
        </p:nvSpPr>
        <p:spPr>
          <a:xfrm>
            <a:off x="6086166" y="1449412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04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0" name="Google Shape;1087;p43">
            <a:extLst>
              <a:ext uri="{FF2B5EF4-FFF2-40B4-BE49-F238E27FC236}">
                <a16:creationId xmlns:a16="http://schemas.microsoft.com/office/drawing/2014/main" id="{E0A897F4-B818-2D3A-CD04-9C74918FB389}"/>
              </a:ext>
            </a:extLst>
          </p:cNvPr>
          <p:cNvSpPr txBox="1"/>
          <p:nvPr/>
        </p:nvSpPr>
        <p:spPr>
          <a:xfrm>
            <a:off x="6153282" y="2368392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05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1" name="Google Shape;1087;p43">
            <a:extLst>
              <a:ext uri="{FF2B5EF4-FFF2-40B4-BE49-F238E27FC236}">
                <a16:creationId xmlns:a16="http://schemas.microsoft.com/office/drawing/2014/main" id="{2ACC4398-0B2D-C0D2-DB77-D806B9C8CB0C}"/>
              </a:ext>
            </a:extLst>
          </p:cNvPr>
          <p:cNvSpPr txBox="1"/>
          <p:nvPr/>
        </p:nvSpPr>
        <p:spPr>
          <a:xfrm>
            <a:off x="6153282" y="3380864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06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38"/>
          <p:cNvGrpSpPr/>
          <p:nvPr/>
        </p:nvGrpSpPr>
        <p:grpSpPr>
          <a:xfrm>
            <a:off x="2314034" y="1863874"/>
            <a:ext cx="1352092" cy="2759645"/>
            <a:chOff x="2631534" y="1761665"/>
            <a:chExt cx="1352092" cy="2759645"/>
          </a:xfrm>
        </p:grpSpPr>
        <p:sp>
          <p:nvSpPr>
            <p:cNvPr id="897" name="Google Shape;897;p38"/>
            <p:cNvSpPr/>
            <p:nvPr/>
          </p:nvSpPr>
          <p:spPr>
            <a:xfrm>
              <a:off x="3663673" y="3940232"/>
              <a:ext cx="258887" cy="319872"/>
            </a:xfrm>
            <a:custGeom>
              <a:avLst/>
              <a:gdLst/>
              <a:ahLst/>
              <a:cxnLst/>
              <a:rect l="l" t="t" r="r" b="b"/>
              <a:pathLst>
                <a:path w="18980" h="23451" extrusionOk="0">
                  <a:moveTo>
                    <a:pt x="8504" y="1"/>
                  </a:moveTo>
                  <a:cubicBezTo>
                    <a:pt x="6778" y="1397"/>
                    <a:pt x="0" y="7395"/>
                    <a:pt x="411" y="10230"/>
                  </a:cubicBezTo>
                  <a:cubicBezTo>
                    <a:pt x="616" y="11873"/>
                    <a:pt x="10229" y="22718"/>
                    <a:pt x="10229" y="22718"/>
                  </a:cubicBezTo>
                  <a:cubicBezTo>
                    <a:pt x="10393" y="22965"/>
                    <a:pt x="11708" y="23252"/>
                    <a:pt x="11996" y="23375"/>
                  </a:cubicBezTo>
                  <a:cubicBezTo>
                    <a:pt x="12100" y="23427"/>
                    <a:pt x="12207" y="23450"/>
                    <a:pt x="12317" y="23450"/>
                  </a:cubicBezTo>
                  <a:cubicBezTo>
                    <a:pt x="12728" y="23450"/>
                    <a:pt x="13168" y="23133"/>
                    <a:pt x="13557" y="22841"/>
                  </a:cubicBezTo>
                  <a:cubicBezTo>
                    <a:pt x="15364" y="21486"/>
                    <a:pt x="17172" y="20130"/>
                    <a:pt x="18979" y="18774"/>
                  </a:cubicBezTo>
                  <a:cubicBezTo>
                    <a:pt x="16884" y="13886"/>
                    <a:pt x="11133" y="4437"/>
                    <a:pt x="85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057948" y="4175577"/>
              <a:ext cx="174838" cy="237241"/>
            </a:xfrm>
            <a:custGeom>
              <a:avLst/>
              <a:gdLst/>
              <a:ahLst/>
              <a:cxnLst/>
              <a:rect l="l" t="t" r="r" b="b"/>
              <a:pathLst>
                <a:path w="12818" h="17393" extrusionOk="0">
                  <a:moveTo>
                    <a:pt x="1" y="0"/>
                  </a:moveTo>
                  <a:lnTo>
                    <a:pt x="1" y="0"/>
                  </a:lnTo>
                  <a:cubicBezTo>
                    <a:pt x="288" y="4355"/>
                    <a:pt x="1233" y="11914"/>
                    <a:pt x="1439" y="16515"/>
                  </a:cubicBezTo>
                  <a:cubicBezTo>
                    <a:pt x="1480" y="16720"/>
                    <a:pt x="3451" y="16884"/>
                    <a:pt x="5012" y="17336"/>
                  </a:cubicBezTo>
                  <a:cubicBezTo>
                    <a:pt x="5187" y="17380"/>
                    <a:pt x="5989" y="17393"/>
                    <a:pt x="6950" y="17393"/>
                  </a:cubicBezTo>
                  <a:cubicBezTo>
                    <a:pt x="8277" y="17393"/>
                    <a:pt x="9907" y="17369"/>
                    <a:pt x="10614" y="17369"/>
                  </a:cubicBezTo>
                  <a:cubicBezTo>
                    <a:pt x="10838" y="17369"/>
                    <a:pt x="10969" y="17371"/>
                    <a:pt x="10969" y="17377"/>
                  </a:cubicBezTo>
                  <a:cubicBezTo>
                    <a:pt x="11174" y="12078"/>
                    <a:pt x="12818" y="6368"/>
                    <a:pt x="11873" y="1069"/>
                  </a:cubicBezTo>
                  <a:lnTo>
                    <a:pt x="11873" y="1069"/>
                  </a:lnTo>
                  <a:cubicBezTo>
                    <a:pt x="10926" y="1542"/>
                    <a:pt x="9749" y="1728"/>
                    <a:pt x="8481" y="1728"/>
                  </a:cubicBezTo>
                  <a:cubicBezTo>
                    <a:pt x="5568" y="1728"/>
                    <a:pt x="2176" y="74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978386" y="2612378"/>
              <a:ext cx="907742" cy="1647821"/>
            </a:xfrm>
            <a:custGeom>
              <a:avLst/>
              <a:gdLst/>
              <a:ahLst/>
              <a:cxnLst/>
              <a:rect l="l" t="t" r="r" b="b"/>
              <a:pathLst>
                <a:path w="66550" h="120808" extrusionOk="0">
                  <a:moveTo>
                    <a:pt x="29852" y="1"/>
                  </a:moveTo>
                  <a:cubicBezTo>
                    <a:pt x="26869" y="1"/>
                    <a:pt x="24244" y="1257"/>
                    <a:pt x="23498" y="4592"/>
                  </a:cubicBezTo>
                  <a:cubicBezTo>
                    <a:pt x="23252" y="5783"/>
                    <a:pt x="22964" y="7015"/>
                    <a:pt x="22759" y="8248"/>
                  </a:cubicBezTo>
                  <a:cubicBezTo>
                    <a:pt x="20951" y="7385"/>
                    <a:pt x="18938" y="6810"/>
                    <a:pt x="17007" y="6440"/>
                  </a:cubicBezTo>
                  <a:cubicBezTo>
                    <a:pt x="16643" y="6376"/>
                    <a:pt x="16256" y="6312"/>
                    <a:pt x="15875" y="6312"/>
                  </a:cubicBezTo>
                  <a:cubicBezTo>
                    <a:pt x="15527" y="6312"/>
                    <a:pt x="15185" y="6365"/>
                    <a:pt x="14871" y="6522"/>
                  </a:cubicBezTo>
                  <a:cubicBezTo>
                    <a:pt x="14132" y="6933"/>
                    <a:pt x="10188" y="8084"/>
                    <a:pt x="9942" y="8905"/>
                  </a:cubicBezTo>
                  <a:cubicBezTo>
                    <a:pt x="3287" y="29445"/>
                    <a:pt x="2137" y="50067"/>
                    <a:pt x="493" y="71552"/>
                  </a:cubicBezTo>
                  <a:cubicBezTo>
                    <a:pt x="206" y="74798"/>
                    <a:pt x="0" y="120808"/>
                    <a:pt x="2424" y="120808"/>
                  </a:cubicBezTo>
                  <a:cubicBezTo>
                    <a:pt x="2794" y="120766"/>
                    <a:pt x="19965" y="120315"/>
                    <a:pt x="20130" y="119657"/>
                  </a:cubicBezTo>
                  <a:cubicBezTo>
                    <a:pt x="20417" y="118548"/>
                    <a:pt x="20458" y="91887"/>
                    <a:pt x="20499" y="81124"/>
                  </a:cubicBezTo>
                  <a:cubicBezTo>
                    <a:pt x="20499" y="78618"/>
                    <a:pt x="21855" y="69663"/>
                    <a:pt x="22718" y="64363"/>
                  </a:cubicBezTo>
                  <a:cubicBezTo>
                    <a:pt x="23046" y="66212"/>
                    <a:pt x="23498" y="68020"/>
                    <a:pt x="24114" y="69786"/>
                  </a:cubicBezTo>
                  <a:cubicBezTo>
                    <a:pt x="26579" y="76852"/>
                    <a:pt x="31673" y="82644"/>
                    <a:pt x="35370" y="89053"/>
                  </a:cubicBezTo>
                  <a:cubicBezTo>
                    <a:pt x="39684" y="96570"/>
                    <a:pt x="43997" y="104047"/>
                    <a:pt x="48310" y="111523"/>
                  </a:cubicBezTo>
                  <a:cubicBezTo>
                    <a:pt x="48352" y="111564"/>
                    <a:pt x="48352" y="111564"/>
                    <a:pt x="48352" y="111606"/>
                  </a:cubicBezTo>
                  <a:cubicBezTo>
                    <a:pt x="49255" y="113167"/>
                    <a:pt x="50323" y="113906"/>
                    <a:pt x="51474" y="114111"/>
                  </a:cubicBezTo>
                  <a:cubicBezTo>
                    <a:pt x="52624" y="113783"/>
                    <a:pt x="53774" y="113372"/>
                    <a:pt x="54883" y="112879"/>
                  </a:cubicBezTo>
                  <a:cubicBezTo>
                    <a:pt x="57512" y="111729"/>
                    <a:pt x="64126" y="108648"/>
                    <a:pt x="65276" y="105813"/>
                  </a:cubicBezTo>
                  <a:cubicBezTo>
                    <a:pt x="66550" y="102773"/>
                    <a:pt x="62278" y="96324"/>
                    <a:pt x="60922" y="93243"/>
                  </a:cubicBezTo>
                  <a:lnTo>
                    <a:pt x="60922" y="93202"/>
                  </a:lnTo>
                  <a:cubicBezTo>
                    <a:pt x="56691" y="83712"/>
                    <a:pt x="51843" y="74510"/>
                    <a:pt x="46421" y="65637"/>
                  </a:cubicBezTo>
                  <a:cubicBezTo>
                    <a:pt x="45517" y="64158"/>
                    <a:pt x="44613" y="62720"/>
                    <a:pt x="44202" y="61036"/>
                  </a:cubicBezTo>
                  <a:cubicBezTo>
                    <a:pt x="43833" y="59434"/>
                    <a:pt x="43915" y="57749"/>
                    <a:pt x="44038" y="56065"/>
                  </a:cubicBezTo>
                  <a:cubicBezTo>
                    <a:pt x="44613" y="47849"/>
                    <a:pt x="45229" y="39674"/>
                    <a:pt x="45805" y="31458"/>
                  </a:cubicBezTo>
                  <a:cubicBezTo>
                    <a:pt x="46174" y="26323"/>
                    <a:pt x="46544" y="21106"/>
                    <a:pt x="45599" y="16053"/>
                  </a:cubicBezTo>
                  <a:cubicBezTo>
                    <a:pt x="44695" y="10959"/>
                    <a:pt x="42354" y="5947"/>
                    <a:pt x="38246" y="2866"/>
                  </a:cubicBezTo>
                  <a:cubicBezTo>
                    <a:pt x="36066" y="1216"/>
                    <a:pt x="32786" y="1"/>
                    <a:pt x="29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2997441" y="2133273"/>
              <a:ext cx="519438" cy="662849"/>
            </a:xfrm>
            <a:custGeom>
              <a:avLst/>
              <a:gdLst/>
              <a:ahLst/>
              <a:cxnLst/>
              <a:rect l="l" t="t" r="r" b="b"/>
              <a:pathLst>
                <a:path w="38082" h="48596" extrusionOk="0">
                  <a:moveTo>
                    <a:pt x="19376" y="1"/>
                  </a:moveTo>
                  <a:cubicBezTo>
                    <a:pt x="17251" y="1"/>
                    <a:pt x="15196" y="285"/>
                    <a:pt x="13556" y="1060"/>
                  </a:cubicBezTo>
                  <a:cubicBezTo>
                    <a:pt x="11010" y="2210"/>
                    <a:pt x="9695" y="4963"/>
                    <a:pt x="8914" y="7510"/>
                  </a:cubicBezTo>
                  <a:cubicBezTo>
                    <a:pt x="7929" y="10714"/>
                    <a:pt x="7025" y="12727"/>
                    <a:pt x="5382" y="15726"/>
                  </a:cubicBezTo>
                  <a:cubicBezTo>
                    <a:pt x="1849" y="22052"/>
                    <a:pt x="0" y="29323"/>
                    <a:pt x="164" y="36554"/>
                  </a:cubicBezTo>
                  <a:cubicBezTo>
                    <a:pt x="247" y="40826"/>
                    <a:pt x="1438" y="45714"/>
                    <a:pt x="5299" y="47563"/>
                  </a:cubicBezTo>
                  <a:cubicBezTo>
                    <a:pt x="7025" y="48426"/>
                    <a:pt x="9079" y="48508"/>
                    <a:pt x="11010" y="48549"/>
                  </a:cubicBezTo>
                  <a:cubicBezTo>
                    <a:pt x="12704" y="48580"/>
                    <a:pt x="14399" y="48595"/>
                    <a:pt x="16093" y="48595"/>
                  </a:cubicBezTo>
                  <a:cubicBezTo>
                    <a:pt x="21174" y="48595"/>
                    <a:pt x="26250" y="48457"/>
                    <a:pt x="31303" y="48179"/>
                  </a:cubicBezTo>
                  <a:cubicBezTo>
                    <a:pt x="31960" y="48138"/>
                    <a:pt x="32659" y="48097"/>
                    <a:pt x="33193" y="47727"/>
                  </a:cubicBezTo>
                  <a:cubicBezTo>
                    <a:pt x="33809" y="47358"/>
                    <a:pt x="34096" y="46659"/>
                    <a:pt x="34384" y="46002"/>
                  </a:cubicBezTo>
                  <a:cubicBezTo>
                    <a:pt x="36274" y="41647"/>
                    <a:pt x="37506" y="38525"/>
                    <a:pt x="37794" y="33842"/>
                  </a:cubicBezTo>
                  <a:cubicBezTo>
                    <a:pt x="38081" y="29077"/>
                    <a:pt x="38081" y="24353"/>
                    <a:pt x="38081" y="19587"/>
                  </a:cubicBezTo>
                  <a:cubicBezTo>
                    <a:pt x="38040" y="16876"/>
                    <a:pt x="37999" y="15151"/>
                    <a:pt x="36726" y="12891"/>
                  </a:cubicBezTo>
                  <a:cubicBezTo>
                    <a:pt x="35452" y="10673"/>
                    <a:pt x="35288" y="8167"/>
                    <a:pt x="34220" y="5908"/>
                  </a:cubicBezTo>
                  <a:cubicBezTo>
                    <a:pt x="32946" y="3320"/>
                    <a:pt x="30235" y="1676"/>
                    <a:pt x="27400" y="1019"/>
                  </a:cubicBezTo>
                  <a:cubicBezTo>
                    <a:pt x="25149" y="503"/>
                    <a:pt x="22201" y="1"/>
                    <a:pt x="19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2631534" y="2120056"/>
              <a:ext cx="627031" cy="1090491"/>
            </a:xfrm>
            <a:custGeom>
              <a:avLst/>
              <a:gdLst/>
              <a:ahLst/>
              <a:cxnLst/>
              <a:rect l="l" t="t" r="r" b="b"/>
              <a:pathLst>
                <a:path w="45970" h="79948" extrusionOk="0">
                  <a:moveTo>
                    <a:pt x="44735" y="1"/>
                  </a:moveTo>
                  <a:cubicBezTo>
                    <a:pt x="43499" y="1"/>
                    <a:pt x="42213" y="243"/>
                    <a:pt x="40958" y="674"/>
                  </a:cubicBezTo>
                  <a:cubicBezTo>
                    <a:pt x="40095" y="838"/>
                    <a:pt x="39232" y="1043"/>
                    <a:pt x="38370" y="1331"/>
                  </a:cubicBezTo>
                  <a:cubicBezTo>
                    <a:pt x="34138" y="2604"/>
                    <a:pt x="30236" y="4823"/>
                    <a:pt x="26621" y="7370"/>
                  </a:cubicBezTo>
                  <a:cubicBezTo>
                    <a:pt x="24402" y="8931"/>
                    <a:pt x="22143" y="10574"/>
                    <a:pt x="20130" y="12381"/>
                  </a:cubicBezTo>
                  <a:cubicBezTo>
                    <a:pt x="20007" y="12258"/>
                    <a:pt x="19884" y="12135"/>
                    <a:pt x="19760" y="12012"/>
                  </a:cubicBezTo>
                  <a:cubicBezTo>
                    <a:pt x="18848" y="11200"/>
                    <a:pt x="17629" y="10612"/>
                    <a:pt x="16402" y="10612"/>
                  </a:cubicBezTo>
                  <a:cubicBezTo>
                    <a:pt x="16138" y="10612"/>
                    <a:pt x="15873" y="10639"/>
                    <a:pt x="15611" y="10697"/>
                  </a:cubicBezTo>
                  <a:cubicBezTo>
                    <a:pt x="14502" y="10944"/>
                    <a:pt x="13598" y="11683"/>
                    <a:pt x="12777" y="12423"/>
                  </a:cubicBezTo>
                  <a:cubicBezTo>
                    <a:pt x="10353" y="14559"/>
                    <a:pt x="8422" y="17229"/>
                    <a:pt x="6040" y="19324"/>
                  </a:cubicBezTo>
                  <a:cubicBezTo>
                    <a:pt x="3862" y="21337"/>
                    <a:pt x="1890" y="24130"/>
                    <a:pt x="987" y="26965"/>
                  </a:cubicBezTo>
                  <a:cubicBezTo>
                    <a:pt x="1" y="29923"/>
                    <a:pt x="288" y="33415"/>
                    <a:pt x="2425" y="35674"/>
                  </a:cubicBezTo>
                  <a:cubicBezTo>
                    <a:pt x="4060" y="37387"/>
                    <a:pt x="6471" y="38104"/>
                    <a:pt x="8817" y="38104"/>
                  </a:cubicBezTo>
                  <a:cubicBezTo>
                    <a:pt x="8946" y="38104"/>
                    <a:pt x="9074" y="38102"/>
                    <a:pt x="9203" y="38098"/>
                  </a:cubicBezTo>
                  <a:cubicBezTo>
                    <a:pt x="9367" y="38057"/>
                    <a:pt x="9531" y="38057"/>
                    <a:pt x="9696" y="38057"/>
                  </a:cubicBezTo>
                  <a:cubicBezTo>
                    <a:pt x="10065" y="38057"/>
                    <a:pt x="10435" y="38015"/>
                    <a:pt x="10805" y="37974"/>
                  </a:cubicBezTo>
                  <a:cubicBezTo>
                    <a:pt x="15036" y="37399"/>
                    <a:pt x="18898" y="35181"/>
                    <a:pt x="22307" y="32593"/>
                  </a:cubicBezTo>
                  <a:cubicBezTo>
                    <a:pt x="23663" y="31607"/>
                    <a:pt x="24977" y="30498"/>
                    <a:pt x="26210" y="29348"/>
                  </a:cubicBezTo>
                  <a:cubicBezTo>
                    <a:pt x="26374" y="29224"/>
                    <a:pt x="26538" y="29060"/>
                    <a:pt x="26703" y="28896"/>
                  </a:cubicBezTo>
                  <a:lnTo>
                    <a:pt x="26703" y="28896"/>
                  </a:lnTo>
                  <a:cubicBezTo>
                    <a:pt x="26415" y="30457"/>
                    <a:pt x="26210" y="32018"/>
                    <a:pt x="25963" y="33620"/>
                  </a:cubicBezTo>
                  <a:cubicBezTo>
                    <a:pt x="23909" y="48327"/>
                    <a:pt x="22677" y="63115"/>
                    <a:pt x="22225" y="77945"/>
                  </a:cubicBezTo>
                  <a:cubicBezTo>
                    <a:pt x="22979" y="78304"/>
                    <a:pt x="32944" y="79948"/>
                    <a:pt x="35511" y="79948"/>
                  </a:cubicBezTo>
                  <a:cubicBezTo>
                    <a:pt x="35883" y="79948"/>
                    <a:pt x="36100" y="79913"/>
                    <a:pt x="36110" y="79835"/>
                  </a:cubicBezTo>
                  <a:cubicBezTo>
                    <a:pt x="37301" y="68949"/>
                    <a:pt x="38575" y="58063"/>
                    <a:pt x="39890" y="47217"/>
                  </a:cubicBezTo>
                  <a:cubicBezTo>
                    <a:pt x="40506" y="41713"/>
                    <a:pt x="41163" y="36249"/>
                    <a:pt x="41820" y="30744"/>
                  </a:cubicBezTo>
                  <a:cubicBezTo>
                    <a:pt x="42108" y="27992"/>
                    <a:pt x="43792" y="18543"/>
                    <a:pt x="44121" y="16448"/>
                  </a:cubicBezTo>
                  <a:cubicBezTo>
                    <a:pt x="44860" y="11272"/>
                    <a:pt x="45476" y="6055"/>
                    <a:pt x="45928" y="838"/>
                  </a:cubicBezTo>
                  <a:cubicBezTo>
                    <a:pt x="45969" y="591"/>
                    <a:pt x="45969" y="345"/>
                    <a:pt x="45764" y="181"/>
                  </a:cubicBezTo>
                  <a:lnTo>
                    <a:pt x="45764" y="140"/>
                  </a:lnTo>
                  <a:cubicBezTo>
                    <a:pt x="45641" y="57"/>
                    <a:pt x="45435" y="16"/>
                    <a:pt x="45271" y="16"/>
                  </a:cubicBezTo>
                  <a:cubicBezTo>
                    <a:pt x="45094" y="6"/>
                    <a:pt x="44915" y="1"/>
                    <a:pt x="447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2936920" y="2075439"/>
              <a:ext cx="111521" cy="226956"/>
            </a:xfrm>
            <a:custGeom>
              <a:avLst/>
              <a:gdLst/>
              <a:ahLst/>
              <a:cxnLst/>
              <a:rect l="l" t="t" r="r" b="b"/>
              <a:pathLst>
                <a:path w="8176" h="16639" extrusionOk="0">
                  <a:moveTo>
                    <a:pt x="411" y="1"/>
                  </a:moveTo>
                  <a:cubicBezTo>
                    <a:pt x="165" y="1"/>
                    <a:pt x="0" y="206"/>
                    <a:pt x="0" y="412"/>
                  </a:cubicBezTo>
                  <a:lnTo>
                    <a:pt x="0" y="16186"/>
                  </a:lnTo>
                  <a:cubicBezTo>
                    <a:pt x="0" y="16433"/>
                    <a:pt x="206" y="16638"/>
                    <a:pt x="452" y="16638"/>
                  </a:cubicBezTo>
                  <a:lnTo>
                    <a:pt x="7723" y="16638"/>
                  </a:lnTo>
                  <a:cubicBezTo>
                    <a:pt x="7970" y="16638"/>
                    <a:pt x="8175" y="16433"/>
                    <a:pt x="8175" y="16186"/>
                  </a:cubicBezTo>
                  <a:lnTo>
                    <a:pt x="8175" y="412"/>
                  </a:lnTo>
                  <a:cubicBezTo>
                    <a:pt x="8175" y="206"/>
                    <a:pt x="8011" y="1"/>
                    <a:pt x="77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2857917" y="2140666"/>
              <a:ext cx="211352" cy="191983"/>
            </a:xfrm>
            <a:custGeom>
              <a:avLst/>
              <a:gdLst/>
              <a:ahLst/>
              <a:cxnLst/>
              <a:rect l="l" t="t" r="r" b="b"/>
              <a:pathLst>
                <a:path w="15495" h="14075" extrusionOk="0">
                  <a:moveTo>
                    <a:pt x="12417" y="1"/>
                  </a:moveTo>
                  <a:cubicBezTo>
                    <a:pt x="12348" y="1"/>
                    <a:pt x="12276" y="9"/>
                    <a:pt x="12201" y="25"/>
                  </a:cubicBezTo>
                  <a:cubicBezTo>
                    <a:pt x="9736" y="600"/>
                    <a:pt x="7477" y="1217"/>
                    <a:pt x="5258" y="3024"/>
                  </a:cubicBezTo>
                  <a:cubicBezTo>
                    <a:pt x="5217" y="3065"/>
                    <a:pt x="5176" y="3065"/>
                    <a:pt x="5135" y="3106"/>
                  </a:cubicBezTo>
                  <a:cubicBezTo>
                    <a:pt x="3944" y="3599"/>
                    <a:pt x="3081" y="5201"/>
                    <a:pt x="2506" y="6228"/>
                  </a:cubicBezTo>
                  <a:cubicBezTo>
                    <a:pt x="2136" y="6886"/>
                    <a:pt x="1972" y="7584"/>
                    <a:pt x="1643" y="8241"/>
                  </a:cubicBezTo>
                  <a:cubicBezTo>
                    <a:pt x="1233" y="9145"/>
                    <a:pt x="575" y="10008"/>
                    <a:pt x="123" y="10870"/>
                  </a:cubicBezTo>
                  <a:cubicBezTo>
                    <a:pt x="0" y="11117"/>
                    <a:pt x="1643" y="12555"/>
                    <a:pt x="1849" y="12719"/>
                  </a:cubicBezTo>
                  <a:cubicBezTo>
                    <a:pt x="2424" y="13212"/>
                    <a:pt x="3081" y="13746"/>
                    <a:pt x="3738" y="14075"/>
                  </a:cubicBezTo>
                  <a:cubicBezTo>
                    <a:pt x="3944" y="13828"/>
                    <a:pt x="4190" y="13582"/>
                    <a:pt x="4437" y="13459"/>
                  </a:cubicBezTo>
                  <a:cubicBezTo>
                    <a:pt x="4542" y="13412"/>
                    <a:pt x="4635" y="13395"/>
                    <a:pt x="4720" y="13395"/>
                  </a:cubicBezTo>
                  <a:cubicBezTo>
                    <a:pt x="4934" y="13395"/>
                    <a:pt x="5106" y="13500"/>
                    <a:pt x="5341" y="13500"/>
                  </a:cubicBezTo>
                  <a:cubicBezTo>
                    <a:pt x="5792" y="13500"/>
                    <a:pt x="6368" y="13130"/>
                    <a:pt x="6737" y="12883"/>
                  </a:cubicBezTo>
                  <a:cubicBezTo>
                    <a:pt x="7600" y="12308"/>
                    <a:pt x="8339" y="11446"/>
                    <a:pt x="8956" y="10583"/>
                  </a:cubicBezTo>
                  <a:cubicBezTo>
                    <a:pt x="9079" y="10377"/>
                    <a:pt x="9202" y="10172"/>
                    <a:pt x="9284" y="9967"/>
                  </a:cubicBezTo>
                  <a:cubicBezTo>
                    <a:pt x="10558" y="9227"/>
                    <a:pt x="11790" y="8652"/>
                    <a:pt x="13187" y="8200"/>
                  </a:cubicBezTo>
                  <a:cubicBezTo>
                    <a:pt x="14161" y="7901"/>
                    <a:pt x="13871" y="6474"/>
                    <a:pt x="13002" y="6474"/>
                  </a:cubicBezTo>
                  <a:cubicBezTo>
                    <a:pt x="12918" y="6474"/>
                    <a:pt x="12829" y="6487"/>
                    <a:pt x="12735" y="6516"/>
                  </a:cubicBezTo>
                  <a:cubicBezTo>
                    <a:pt x="11297" y="6968"/>
                    <a:pt x="10065" y="7543"/>
                    <a:pt x="8791" y="8241"/>
                  </a:cubicBezTo>
                  <a:cubicBezTo>
                    <a:pt x="8709" y="8118"/>
                    <a:pt x="8627" y="7995"/>
                    <a:pt x="8545" y="7872"/>
                  </a:cubicBezTo>
                  <a:cubicBezTo>
                    <a:pt x="9243" y="7461"/>
                    <a:pt x="9941" y="7132"/>
                    <a:pt x="10640" y="6804"/>
                  </a:cubicBezTo>
                  <a:cubicBezTo>
                    <a:pt x="11133" y="6598"/>
                    <a:pt x="11667" y="6434"/>
                    <a:pt x="12160" y="6269"/>
                  </a:cubicBezTo>
                  <a:cubicBezTo>
                    <a:pt x="12406" y="6187"/>
                    <a:pt x="12653" y="6105"/>
                    <a:pt x="12899" y="6023"/>
                  </a:cubicBezTo>
                  <a:cubicBezTo>
                    <a:pt x="12981" y="6023"/>
                    <a:pt x="13433" y="5900"/>
                    <a:pt x="13474" y="5859"/>
                  </a:cubicBezTo>
                  <a:cubicBezTo>
                    <a:pt x="13522" y="5866"/>
                    <a:pt x="13570" y="5869"/>
                    <a:pt x="13618" y="5869"/>
                  </a:cubicBezTo>
                  <a:cubicBezTo>
                    <a:pt x="13856" y="5869"/>
                    <a:pt x="14084" y="5783"/>
                    <a:pt x="14255" y="5612"/>
                  </a:cubicBezTo>
                  <a:cubicBezTo>
                    <a:pt x="14255" y="5612"/>
                    <a:pt x="14296" y="5612"/>
                    <a:pt x="14296" y="5571"/>
                  </a:cubicBezTo>
                  <a:cubicBezTo>
                    <a:pt x="14707" y="5119"/>
                    <a:pt x="14584" y="4298"/>
                    <a:pt x="13885" y="4133"/>
                  </a:cubicBezTo>
                  <a:cubicBezTo>
                    <a:pt x="13783" y="4110"/>
                    <a:pt x="13681" y="4100"/>
                    <a:pt x="13579" y="4100"/>
                  </a:cubicBezTo>
                  <a:cubicBezTo>
                    <a:pt x="13147" y="4100"/>
                    <a:pt x="12715" y="4280"/>
                    <a:pt x="12283" y="4380"/>
                  </a:cubicBezTo>
                  <a:cubicBezTo>
                    <a:pt x="11626" y="4585"/>
                    <a:pt x="11010" y="4832"/>
                    <a:pt x="10393" y="5078"/>
                  </a:cubicBezTo>
                  <a:cubicBezTo>
                    <a:pt x="9490" y="5448"/>
                    <a:pt x="8627" y="5859"/>
                    <a:pt x="7764" y="6311"/>
                  </a:cubicBezTo>
                  <a:cubicBezTo>
                    <a:pt x="7723" y="6228"/>
                    <a:pt x="7682" y="6146"/>
                    <a:pt x="7641" y="6064"/>
                  </a:cubicBezTo>
                  <a:cubicBezTo>
                    <a:pt x="9859" y="4996"/>
                    <a:pt x="12078" y="4010"/>
                    <a:pt x="14460" y="3435"/>
                  </a:cubicBezTo>
                  <a:lnTo>
                    <a:pt x="14460" y="3394"/>
                  </a:lnTo>
                  <a:cubicBezTo>
                    <a:pt x="15494" y="3164"/>
                    <a:pt x="15172" y="1685"/>
                    <a:pt x="14225" y="1685"/>
                  </a:cubicBezTo>
                  <a:cubicBezTo>
                    <a:pt x="14156" y="1685"/>
                    <a:pt x="14084" y="1693"/>
                    <a:pt x="14008" y="1710"/>
                  </a:cubicBezTo>
                  <a:cubicBezTo>
                    <a:pt x="11544" y="2367"/>
                    <a:pt x="9202" y="3394"/>
                    <a:pt x="6943" y="4462"/>
                  </a:cubicBezTo>
                  <a:cubicBezTo>
                    <a:pt x="6860" y="4339"/>
                    <a:pt x="6819" y="4215"/>
                    <a:pt x="6737" y="4133"/>
                  </a:cubicBezTo>
                  <a:cubicBezTo>
                    <a:pt x="8586" y="2983"/>
                    <a:pt x="10558" y="2161"/>
                    <a:pt x="12653" y="1710"/>
                  </a:cubicBezTo>
                  <a:cubicBezTo>
                    <a:pt x="13687" y="1480"/>
                    <a:pt x="13364" y="1"/>
                    <a:pt x="124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2982860" y="2101219"/>
              <a:ext cx="15154" cy="14581"/>
            </a:xfrm>
            <a:custGeom>
              <a:avLst/>
              <a:gdLst/>
              <a:ahLst/>
              <a:cxnLst/>
              <a:rect l="l" t="t" r="r" b="b"/>
              <a:pathLst>
                <a:path w="1111" h="1069" extrusionOk="0">
                  <a:moveTo>
                    <a:pt x="576" y="1"/>
                  </a:moveTo>
                  <a:cubicBezTo>
                    <a:pt x="247" y="1"/>
                    <a:pt x="1" y="247"/>
                    <a:pt x="1" y="535"/>
                  </a:cubicBezTo>
                  <a:cubicBezTo>
                    <a:pt x="1" y="863"/>
                    <a:pt x="247" y="1069"/>
                    <a:pt x="576" y="1069"/>
                  </a:cubicBezTo>
                  <a:cubicBezTo>
                    <a:pt x="864" y="1069"/>
                    <a:pt x="1110" y="863"/>
                    <a:pt x="1110" y="535"/>
                  </a:cubicBezTo>
                  <a:cubicBezTo>
                    <a:pt x="1110" y="247"/>
                    <a:pt x="864" y="1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2830461" y="4355447"/>
              <a:ext cx="402325" cy="165862"/>
            </a:xfrm>
            <a:custGeom>
              <a:avLst/>
              <a:gdLst/>
              <a:ahLst/>
              <a:cxnLst/>
              <a:rect l="l" t="t" r="r" b="b"/>
              <a:pathLst>
                <a:path w="29496" h="12160" extrusionOk="0">
                  <a:moveTo>
                    <a:pt x="18445" y="0"/>
                  </a:moveTo>
                  <a:cubicBezTo>
                    <a:pt x="18281" y="0"/>
                    <a:pt x="18158" y="0"/>
                    <a:pt x="18034" y="41"/>
                  </a:cubicBezTo>
                  <a:cubicBezTo>
                    <a:pt x="17911" y="123"/>
                    <a:pt x="17829" y="206"/>
                    <a:pt x="17788" y="329"/>
                  </a:cubicBezTo>
                  <a:cubicBezTo>
                    <a:pt x="16391" y="2260"/>
                    <a:pt x="14460" y="3862"/>
                    <a:pt x="12324" y="5012"/>
                  </a:cubicBezTo>
                  <a:cubicBezTo>
                    <a:pt x="8915" y="6902"/>
                    <a:pt x="5258" y="8216"/>
                    <a:pt x="1726" y="9818"/>
                  </a:cubicBezTo>
                  <a:cubicBezTo>
                    <a:pt x="1274" y="10024"/>
                    <a:pt x="822" y="10229"/>
                    <a:pt x="493" y="10640"/>
                  </a:cubicBezTo>
                  <a:cubicBezTo>
                    <a:pt x="165" y="11051"/>
                    <a:pt x="0" y="11708"/>
                    <a:pt x="247" y="12160"/>
                  </a:cubicBezTo>
                  <a:cubicBezTo>
                    <a:pt x="986" y="12160"/>
                    <a:pt x="3328" y="12119"/>
                    <a:pt x="6409" y="12078"/>
                  </a:cubicBezTo>
                  <a:cubicBezTo>
                    <a:pt x="15077" y="11954"/>
                    <a:pt x="29496" y="11585"/>
                    <a:pt x="29496" y="10722"/>
                  </a:cubicBezTo>
                  <a:cubicBezTo>
                    <a:pt x="29414" y="7436"/>
                    <a:pt x="29455" y="4231"/>
                    <a:pt x="28880" y="986"/>
                  </a:cubicBezTo>
                  <a:cubicBezTo>
                    <a:pt x="28838" y="740"/>
                    <a:pt x="28756" y="452"/>
                    <a:pt x="28551" y="247"/>
                  </a:cubicBezTo>
                  <a:cubicBezTo>
                    <a:pt x="28304" y="0"/>
                    <a:pt x="27935" y="0"/>
                    <a:pt x="2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676563" y="4134670"/>
              <a:ext cx="307064" cy="343633"/>
            </a:xfrm>
            <a:custGeom>
              <a:avLst/>
              <a:gdLst/>
              <a:ahLst/>
              <a:cxnLst/>
              <a:rect l="l" t="t" r="r" b="b"/>
              <a:pathLst>
                <a:path w="22512" h="25193" extrusionOk="0">
                  <a:moveTo>
                    <a:pt x="16268" y="1"/>
                  </a:moveTo>
                  <a:cubicBezTo>
                    <a:pt x="13146" y="2219"/>
                    <a:pt x="10065" y="4437"/>
                    <a:pt x="6984" y="6697"/>
                  </a:cubicBezTo>
                  <a:cubicBezTo>
                    <a:pt x="6778" y="6861"/>
                    <a:pt x="6819" y="9449"/>
                    <a:pt x="6696" y="9983"/>
                  </a:cubicBezTo>
                  <a:cubicBezTo>
                    <a:pt x="6409" y="11010"/>
                    <a:pt x="6080" y="12201"/>
                    <a:pt x="5628" y="13228"/>
                  </a:cubicBezTo>
                  <a:cubicBezTo>
                    <a:pt x="4108" y="16761"/>
                    <a:pt x="2054" y="19966"/>
                    <a:pt x="247" y="23334"/>
                  </a:cubicBezTo>
                  <a:cubicBezTo>
                    <a:pt x="0" y="23827"/>
                    <a:pt x="0" y="24279"/>
                    <a:pt x="164" y="24608"/>
                  </a:cubicBezTo>
                  <a:lnTo>
                    <a:pt x="123" y="24608"/>
                  </a:lnTo>
                  <a:cubicBezTo>
                    <a:pt x="318" y="24964"/>
                    <a:pt x="717" y="25193"/>
                    <a:pt x="1239" y="25193"/>
                  </a:cubicBezTo>
                  <a:cubicBezTo>
                    <a:pt x="1379" y="25193"/>
                    <a:pt x="1528" y="25176"/>
                    <a:pt x="1684" y="25142"/>
                  </a:cubicBezTo>
                  <a:cubicBezTo>
                    <a:pt x="2835" y="24854"/>
                    <a:pt x="4355" y="23088"/>
                    <a:pt x="5299" y="22348"/>
                  </a:cubicBezTo>
                  <a:cubicBezTo>
                    <a:pt x="9900" y="18733"/>
                    <a:pt x="14501" y="15077"/>
                    <a:pt x="18897" y="11174"/>
                  </a:cubicBezTo>
                  <a:cubicBezTo>
                    <a:pt x="19595" y="10599"/>
                    <a:pt x="22471" y="8668"/>
                    <a:pt x="22471" y="7641"/>
                  </a:cubicBezTo>
                  <a:cubicBezTo>
                    <a:pt x="22512" y="6984"/>
                    <a:pt x="20581" y="4971"/>
                    <a:pt x="20088" y="4314"/>
                  </a:cubicBezTo>
                  <a:cubicBezTo>
                    <a:pt x="18979" y="2753"/>
                    <a:pt x="17664" y="1315"/>
                    <a:pt x="16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189069" y="1836180"/>
              <a:ext cx="232548" cy="364693"/>
            </a:xfrm>
            <a:custGeom>
              <a:avLst/>
              <a:gdLst/>
              <a:ahLst/>
              <a:cxnLst/>
              <a:rect l="l" t="t" r="r" b="b"/>
              <a:pathLst>
                <a:path w="17049" h="26737" extrusionOk="0">
                  <a:moveTo>
                    <a:pt x="3533" y="1"/>
                  </a:moveTo>
                  <a:cubicBezTo>
                    <a:pt x="2917" y="1"/>
                    <a:pt x="2260" y="83"/>
                    <a:pt x="1808" y="453"/>
                  </a:cubicBezTo>
                  <a:cubicBezTo>
                    <a:pt x="1315" y="863"/>
                    <a:pt x="1192" y="1521"/>
                    <a:pt x="1069" y="2137"/>
                  </a:cubicBezTo>
                  <a:cubicBezTo>
                    <a:pt x="534" y="4889"/>
                    <a:pt x="0" y="7683"/>
                    <a:pt x="124" y="10476"/>
                  </a:cubicBezTo>
                  <a:cubicBezTo>
                    <a:pt x="206" y="12653"/>
                    <a:pt x="534" y="15817"/>
                    <a:pt x="2096" y="17460"/>
                  </a:cubicBezTo>
                  <a:cubicBezTo>
                    <a:pt x="3230" y="18670"/>
                    <a:pt x="4921" y="19323"/>
                    <a:pt x="5183" y="19323"/>
                  </a:cubicBezTo>
                  <a:cubicBezTo>
                    <a:pt x="5204" y="19323"/>
                    <a:pt x="5216" y="19319"/>
                    <a:pt x="5217" y="19311"/>
                  </a:cubicBezTo>
                  <a:lnTo>
                    <a:pt x="5217" y="19311"/>
                  </a:lnTo>
                  <a:cubicBezTo>
                    <a:pt x="5135" y="20091"/>
                    <a:pt x="5012" y="21199"/>
                    <a:pt x="5053" y="22020"/>
                  </a:cubicBezTo>
                  <a:cubicBezTo>
                    <a:pt x="5135" y="23622"/>
                    <a:pt x="5464" y="25594"/>
                    <a:pt x="7189" y="26251"/>
                  </a:cubicBezTo>
                  <a:cubicBezTo>
                    <a:pt x="7923" y="26550"/>
                    <a:pt x="8944" y="26736"/>
                    <a:pt x="9997" y="26736"/>
                  </a:cubicBezTo>
                  <a:cubicBezTo>
                    <a:pt x="12128" y="26736"/>
                    <a:pt x="14391" y="25972"/>
                    <a:pt x="14666" y="23827"/>
                  </a:cubicBezTo>
                  <a:cubicBezTo>
                    <a:pt x="14748" y="23457"/>
                    <a:pt x="14707" y="23047"/>
                    <a:pt x="14666" y="22677"/>
                  </a:cubicBezTo>
                  <a:cubicBezTo>
                    <a:pt x="14502" y="20130"/>
                    <a:pt x="14378" y="17624"/>
                    <a:pt x="14337" y="15118"/>
                  </a:cubicBezTo>
                  <a:cubicBezTo>
                    <a:pt x="14337" y="14543"/>
                    <a:pt x="14337" y="13968"/>
                    <a:pt x="14378" y="13434"/>
                  </a:cubicBezTo>
                  <a:lnTo>
                    <a:pt x="14707" y="13434"/>
                  </a:lnTo>
                  <a:cubicBezTo>
                    <a:pt x="15981" y="13434"/>
                    <a:pt x="17049" y="12407"/>
                    <a:pt x="17049" y="11092"/>
                  </a:cubicBezTo>
                  <a:cubicBezTo>
                    <a:pt x="17049" y="9778"/>
                    <a:pt x="16022" y="8792"/>
                    <a:pt x="14748" y="8751"/>
                  </a:cubicBezTo>
                  <a:cubicBezTo>
                    <a:pt x="14995" y="6409"/>
                    <a:pt x="15077" y="3903"/>
                    <a:pt x="14091" y="2671"/>
                  </a:cubicBezTo>
                  <a:cubicBezTo>
                    <a:pt x="12858" y="1069"/>
                    <a:pt x="10846" y="1110"/>
                    <a:pt x="9038" y="494"/>
                  </a:cubicBezTo>
                  <a:cubicBezTo>
                    <a:pt x="8663" y="362"/>
                    <a:pt x="8287" y="334"/>
                    <a:pt x="7908" y="334"/>
                  </a:cubicBezTo>
                  <a:cubicBezTo>
                    <a:pt x="7618" y="334"/>
                    <a:pt x="7326" y="350"/>
                    <a:pt x="7030" y="350"/>
                  </a:cubicBezTo>
                  <a:cubicBezTo>
                    <a:pt x="6865" y="350"/>
                    <a:pt x="6699" y="345"/>
                    <a:pt x="6532" y="329"/>
                  </a:cubicBezTo>
                  <a:cubicBezTo>
                    <a:pt x="5505" y="206"/>
                    <a:pt x="4560" y="1"/>
                    <a:pt x="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359406" y="2104588"/>
              <a:ext cx="469571" cy="1162701"/>
            </a:xfrm>
            <a:custGeom>
              <a:avLst/>
              <a:gdLst/>
              <a:ahLst/>
              <a:cxnLst/>
              <a:rect l="l" t="t" r="r" b="b"/>
              <a:pathLst>
                <a:path w="34426" h="85242" extrusionOk="0">
                  <a:moveTo>
                    <a:pt x="2014" y="0"/>
                  </a:moveTo>
                  <a:lnTo>
                    <a:pt x="2014" y="0"/>
                  </a:lnTo>
                  <a:cubicBezTo>
                    <a:pt x="2096" y="41"/>
                    <a:pt x="1" y="35534"/>
                    <a:pt x="124" y="38821"/>
                  </a:cubicBezTo>
                  <a:cubicBezTo>
                    <a:pt x="658" y="53281"/>
                    <a:pt x="2342" y="67659"/>
                    <a:pt x="5218" y="81832"/>
                  </a:cubicBezTo>
                  <a:cubicBezTo>
                    <a:pt x="5464" y="83023"/>
                    <a:pt x="6450" y="83927"/>
                    <a:pt x="7683" y="84050"/>
                  </a:cubicBezTo>
                  <a:cubicBezTo>
                    <a:pt x="14256" y="84790"/>
                    <a:pt x="20869" y="85200"/>
                    <a:pt x="27483" y="85241"/>
                  </a:cubicBezTo>
                  <a:cubicBezTo>
                    <a:pt x="28510" y="85241"/>
                    <a:pt x="29291" y="84338"/>
                    <a:pt x="29168" y="83311"/>
                  </a:cubicBezTo>
                  <a:cubicBezTo>
                    <a:pt x="28880" y="81380"/>
                    <a:pt x="28469" y="78176"/>
                    <a:pt x="27976" y="74396"/>
                  </a:cubicBezTo>
                  <a:cubicBezTo>
                    <a:pt x="28510" y="74068"/>
                    <a:pt x="29003" y="73698"/>
                    <a:pt x="29414" y="73287"/>
                  </a:cubicBezTo>
                  <a:cubicBezTo>
                    <a:pt x="32454" y="70288"/>
                    <a:pt x="33358" y="65728"/>
                    <a:pt x="33686" y="61456"/>
                  </a:cubicBezTo>
                  <a:cubicBezTo>
                    <a:pt x="34426" y="52952"/>
                    <a:pt x="33686" y="44367"/>
                    <a:pt x="32988" y="35822"/>
                  </a:cubicBezTo>
                  <a:cubicBezTo>
                    <a:pt x="32906" y="34877"/>
                    <a:pt x="32824" y="33973"/>
                    <a:pt x="32700" y="33070"/>
                  </a:cubicBezTo>
                  <a:cubicBezTo>
                    <a:pt x="30975" y="19554"/>
                    <a:pt x="24526" y="5464"/>
                    <a:pt x="10599" y="2547"/>
                  </a:cubicBezTo>
                  <a:cubicBezTo>
                    <a:pt x="7765" y="1684"/>
                    <a:pt x="4889" y="1027"/>
                    <a:pt x="20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562246" y="3068350"/>
              <a:ext cx="147380" cy="304077"/>
            </a:xfrm>
            <a:custGeom>
              <a:avLst/>
              <a:gdLst/>
              <a:ahLst/>
              <a:cxnLst/>
              <a:rect l="l" t="t" r="r" b="b"/>
              <a:pathLst>
                <a:path w="10805" h="22293" extrusionOk="0">
                  <a:moveTo>
                    <a:pt x="5259" y="1"/>
                  </a:moveTo>
                  <a:cubicBezTo>
                    <a:pt x="4848" y="1809"/>
                    <a:pt x="5012" y="1850"/>
                    <a:pt x="4889" y="3698"/>
                  </a:cubicBezTo>
                  <a:cubicBezTo>
                    <a:pt x="4807" y="5465"/>
                    <a:pt x="4355" y="7190"/>
                    <a:pt x="3287" y="8628"/>
                  </a:cubicBezTo>
                  <a:cubicBezTo>
                    <a:pt x="2835" y="9203"/>
                    <a:pt x="2342" y="9696"/>
                    <a:pt x="1973" y="10271"/>
                  </a:cubicBezTo>
                  <a:cubicBezTo>
                    <a:pt x="1521" y="10928"/>
                    <a:pt x="1192" y="11668"/>
                    <a:pt x="904" y="12366"/>
                  </a:cubicBezTo>
                  <a:cubicBezTo>
                    <a:pt x="658" y="12982"/>
                    <a:pt x="412" y="13557"/>
                    <a:pt x="165" y="14133"/>
                  </a:cubicBezTo>
                  <a:cubicBezTo>
                    <a:pt x="83" y="14338"/>
                    <a:pt x="1" y="14584"/>
                    <a:pt x="1" y="14790"/>
                  </a:cubicBezTo>
                  <a:cubicBezTo>
                    <a:pt x="1" y="15149"/>
                    <a:pt x="242" y="15341"/>
                    <a:pt x="525" y="15341"/>
                  </a:cubicBezTo>
                  <a:cubicBezTo>
                    <a:pt x="663" y="15341"/>
                    <a:pt x="811" y="15295"/>
                    <a:pt x="946" y="15201"/>
                  </a:cubicBezTo>
                  <a:cubicBezTo>
                    <a:pt x="1439" y="14872"/>
                    <a:pt x="1685" y="14133"/>
                    <a:pt x="1849" y="13599"/>
                  </a:cubicBezTo>
                  <a:cubicBezTo>
                    <a:pt x="2014" y="13147"/>
                    <a:pt x="2466" y="11668"/>
                    <a:pt x="3000" y="11545"/>
                  </a:cubicBezTo>
                  <a:cubicBezTo>
                    <a:pt x="3033" y="11536"/>
                    <a:pt x="3064" y="11532"/>
                    <a:pt x="3093" y="11532"/>
                  </a:cubicBezTo>
                  <a:cubicBezTo>
                    <a:pt x="3636" y="11532"/>
                    <a:pt x="3451" y="12919"/>
                    <a:pt x="3451" y="13270"/>
                  </a:cubicBezTo>
                  <a:cubicBezTo>
                    <a:pt x="3287" y="15201"/>
                    <a:pt x="3082" y="17090"/>
                    <a:pt x="2835" y="18980"/>
                  </a:cubicBezTo>
                  <a:cubicBezTo>
                    <a:pt x="2794" y="19391"/>
                    <a:pt x="2507" y="20254"/>
                    <a:pt x="2753" y="20664"/>
                  </a:cubicBezTo>
                  <a:cubicBezTo>
                    <a:pt x="2869" y="20852"/>
                    <a:pt x="3015" y="20928"/>
                    <a:pt x="3164" y="20928"/>
                  </a:cubicBezTo>
                  <a:cubicBezTo>
                    <a:pt x="3440" y="20928"/>
                    <a:pt x="3729" y="20670"/>
                    <a:pt x="3862" y="20377"/>
                  </a:cubicBezTo>
                  <a:cubicBezTo>
                    <a:pt x="4232" y="19555"/>
                    <a:pt x="4273" y="18610"/>
                    <a:pt x="4437" y="17707"/>
                  </a:cubicBezTo>
                  <a:cubicBezTo>
                    <a:pt x="4478" y="17419"/>
                    <a:pt x="5054" y="14790"/>
                    <a:pt x="4889" y="14708"/>
                  </a:cubicBezTo>
                  <a:lnTo>
                    <a:pt x="4889" y="14708"/>
                  </a:lnTo>
                  <a:cubicBezTo>
                    <a:pt x="5054" y="14790"/>
                    <a:pt x="5259" y="14872"/>
                    <a:pt x="5464" y="14954"/>
                  </a:cubicBezTo>
                  <a:cubicBezTo>
                    <a:pt x="5382" y="15488"/>
                    <a:pt x="5300" y="16063"/>
                    <a:pt x="5177" y="16597"/>
                  </a:cubicBezTo>
                  <a:cubicBezTo>
                    <a:pt x="4930" y="18158"/>
                    <a:pt x="4602" y="19761"/>
                    <a:pt x="4437" y="21322"/>
                  </a:cubicBezTo>
                  <a:cubicBezTo>
                    <a:pt x="4396" y="21650"/>
                    <a:pt x="4396" y="22020"/>
                    <a:pt x="4643" y="22184"/>
                  </a:cubicBezTo>
                  <a:cubicBezTo>
                    <a:pt x="4738" y="22261"/>
                    <a:pt x="4851" y="22293"/>
                    <a:pt x="4966" y="22293"/>
                  </a:cubicBezTo>
                  <a:cubicBezTo>
                    <a:pt x="5098" y="22293"/>
                    <a:pt x="5231" y="22250"/>
                    <a:pt x="5341" y="22184"/>
                  </a:cubicBezTo>
                  <a:cubicBezTo>
                    <a:pt x="5588" y="22020"/>
                    <a:pt x="5670" y="21732"/>
                    <a:pt x="5752" y="21486"/>
                  </a:cubicBezTo>
                  <a:cubicBezTo>
                    <a:pt x="6122" y="19884"/>
                    <a:pt x="6532" y="18241"/>
                    <a:pt x="6779" y="16597"/>
                  </a:cubicBezTo>
                  <a:cubicBezTo>
                    <a:pt x="6820" y="16145"/>
                    <a:pt x="6861" y="15694"/>
                    <a:pt x="6902" y="15242"/>
                  </a:cubicBezTo>
                  <a:lnTo>
                    <a:pt x="7313" y="15242"/>
                  </a:lnTo>
                  <a:cubicBezTo>
                    <a:pt x="7354" y="15242"/>
                    <a:pt x="6532" y="19925"/>
                    <a:pt x="6409" y="20418"/>
                  </a:cubicBezTo>
                  <a:cubicBezTo>
                    <a:pt x="6409" y="20541"/>
                    <a:pt x="6368" y="20664"/>
                    <a:pt x="6409" y="20746"/>
                  </a:cubicBezTo>
                  <a:cubicBezTo>
                    <a:pt x="6461" y="20955"/>
                    <a:pt x="6609" y="21031"/>
                    <a:pt x="6780" y="21031"/>
                  </a:cubicBezTo>
                  <a:cubicBezTo>
                    <a:pt x="7015" y="21031"/>
                    <a:pt x="7294" y="20889"/>
                    <a:pt x="7436" y="20746"/>
                  </a:cubicBezTo>
                  <a:cubicBezTo>
                    <a:pt x="7765" y="20418"/>
                    <a:pt x="7765" y="19843"/>
                    <a:pt x="7847" y="19432"/>
                  </a:cubicBezTo>
                  <a:cubicBezTo>
                    <a:pt x="8135" y="18035"/>
                    <a:pt x="8340" y="16597"/>
                    <a:pt x="8504" y="15160"/>
                  </a:cubicBezTo>
                  <a:lnTo>
                    <a:pt x="8628" y="15160"/>
                  </a:lnTo>
                  <a:cubicBezTo>
                    <a:pt x="8669" y="15160"/>
                    <a:pt x="8751" y="15160"/>
                    <a:pt x="8792" y="15118"/>
                  </a:cubicBezTo>
                  <a:lnTo>
                    <a:pt x="8792" y="15118"/>
                  </a:lnTo>
                  <a:cubicBezTo>
                    <a:pt x="8792" y="15324"/>
                    <a:pt x="8792" y="15529"/>
                    <a:pt x="8751" y="15735"/>
                  </a:cubicBezTo>
                  <a:cubicBezTo>
                    <a:pt x="8710" y="16803"/>
                    <a:pt x="8504" y="17912"/>
                    <a:pt x="8545" y="18980"/>
                  </a:cubicBezTo>
                  <a:cubicBezTo>
                    <a:pt x="8567" y="19288"/>
                    <a:pt x="8813" y="19455"/>
                    <a:pt x="9062" y="19455"/>
                  </a:cubicBezTo>
                  <a:cubicBezTo>
                    <a:pt x="9278" y="19455"/>
                    <a:pt x="9496" y="19329"/>
                    <a:pt x="9572" y="19062"/>
                  </a:cubicBezTo>
                  <a:cubicBezTo>
                    <a:pt x="9901" y="17748"/>
                    <a:pt x="9901" y="16351"/>
                    <a:pt x="10106" y="14995"/>
                  </a:cubicBezTo>
                  <a:cubicBezTo>
                    <a:pt x="10805" y="10928"/>
                    <a:pt x="9983" y="6779"/>
                    <a:pt x="10558" y="2712"/>
                  </a:cubicBezTo>
                  <a:lnTo>
                    <a:pt x="525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176739" y="1761665"/>
              <a:ext cx="267289" cy="236463"/>
            </a:xfrm>
            <a:custGeom>
              <a:avLst/>
              <a:gdLst/>
              <a:ahLst/>
              <a:cxnLst/>
              <a:rect l="l" t="t" r="r" b="b"/>
              <a:pathLst>
                <a:path w="19596" h="17336" extrusionOk="0">
                  <a:moveTo>
                    <a:pt x="13762" y="14501"/>
                  </a:moveTo>
                  <a:cubicBezTo>
                    <a:pt x="13765" y="14502"/>
                    <a:pt x="13768" y="14503"/>
                    <a:pt x="13771" y="14503"/>
                  </a:cubicBezTo>
                  <a:lnTo>
                    <a:pt x="13771" y="14503"/>
                  </a:lnTo>
                  <a:cubicBezTo>
                    <a:pt x="13768" y="14503"/>
                    <a:pt x="13765" y="14502"/>
                    <a:pt x="13762" y="14501"/>
                  </a:cubicBezTo>
                  <a:close/>
                  <a:moveTo>
                    <a:pt x="15940" y="0"/>
                  </a:moveTo>
                  <a:cubicBezTo>
                    <a:pt x="15282" y="0"/>
                    <a:pt x="14625" y="329"/>
                    <a:pt x="14214" y="863"/>
                  </a:cubicBezTo>
                  <a:cubicBezTo>
                    <a:pt x="13290" y="760"/>
                    <a:pt x="12355" y="709"/>
                    <a:pt x="11426" y="709"/>
                  </a:cubicBezTo>
                  <a:cubicBezTo>
                    <a:pt x="10497" y="709"/>
                    <a:pt x="9572" y="760"/>
                    <a:pt x="8669" y="863"/>
                  </a:cubicBezTo>
                  <a:cubicBezTo>
                    <a:pt x="6245" y="1150"/>
                    <a:pt x="3862" y="2259"/>
                    <a:pt x="2383" y="4149"/>
                  </a:cubicBezTo>
                  <a:cubicBezTo>
                    <a:pt x="1028" y="5874"/>
                    <a:pt x="494" y="8093"/>
                    <a:pt x="1" y="10188"/>
                  </a:cubicBezTo>
                  <a:cubicBezTo>
                    <a:pt x="2589" y="10558"/>
                    <a:pt x="5136" y="10927"/>
                    <a:pt x="7724" y="11256"/>
                  </a:cubicBezTo>
                  <a:cubicBezTo>
                    <a:pt x="7867" y="11277"/>
                    <a:pt x="8022" y="11297"/>
                    <a:pt x="8176" y="11297"/>
                  </a:cubicBezTo>
                  <a:cubicBezTo>
                    <a:pt x="8330" y="11297"/>
                    <a:pt x="8484" y="11277"/>
                    <a:pt x="8627" y="11215"/>
                  </a:cubicBezTo>
                  <a:cubicBezTo>
                    <a:pt x="8833" y="11133"/>
                    <a:pt x="8997" y="10927"/>
                    <a:pt x="9162" y="10763"/>
                  </a:cubicBezTo>
                  <a:cubicBezTo>
                    <a:pt x="9696" y="10065"/>
                    <a:pt x="10271" y="9120"/>
                    <a:pt x="10969" y="8627"/>
                  </a:cubicBezTo>
                  <a:lnTo>
                    <a:pt x="10969" y="8627"/>
                  </a:lnTo>
                  <a:cubicBezTo>
                    <a:pt x="10764" y="9366"/>
                    <a:pt x="10517" y="10024"/>
                    <a:pt x="10517" y="10804"/>
                  </a:cubicBezTo>
                  <a:lnTo>
                    <a:pt x="12284" y="9531"/>
                  </a:lnTo>
                  <a:cubicBezTo>
                    <a:pt x="12325" y="9941"/>
                    <a:pt x="12489" y="10352"/>
                    <a:pt x="12694" y="10681"/>
                  </a:cubicBezTo>
                  <a:cubicBezTo>
                    <a:pt x="12735" y="10763"/>
                    <a:pt x="12818" y="10845"/>
                    <a:pt x="12859" y="10845"/>
                  </a:cubicBezTo>
                  <a:cubicBezTo>
                    <a:pt x="12912" y="10867"/>
                    <a:pt x="12962" y="10877"/>
                    <a:pt x="13009" y="10877"/>
                  </a:cubicBezTo>
                  <a:cubicBezTo>
                    <a:pt x="13321" y="10877"/>
                    <a:pt x="13494" y="10441"/>
                    <a:pt x="13767" y="10441"/>
                  </a:cubicBezTo>
                  <a:cubicBezTo>
                    <a:pt x="13828" y="10441"/>
                    <a:pt x="13894" y="10463"/>
                    <a:pt x="13968" y="10517"/>
                  </a:cubicBezTo>
                  <a:cubicBezTo>
                    <a:pt x="14132" y="10681"/>
                    <a:pt x="14050" y="11708"/>
                    <a:pt x="14091" y="11913"/>
                  </a:cubicBezTo>
                  <a:cubicBezTo>
                    <a:pt x="14091" y="12115"/>
                    <a:pt x="13972" y="14503"/>
                    <a:pt x="13772" y="14503"/>
                  </a:cubicBezTo>
                  <a:cubicBezTo>
                    <a:pt x="13772" y="14503"/>
                    <a:pt x="13771" y="14503"/>
                    <a:pt x="13771" y="14503"/>
                  </a:cubicBezTo>
                  <a:lnTo>
                    <a:pt x="13771" y="14503"/>
                  </a:lnTo>
                  <a:cubicBezTo>
                    <a:pt x="14631" y="14707"/>
                    <a:pt x="15572" y="14749"/>
                    <a:pt x="16351" y="15118"/>
                  </a:cubicBezTo>
                  <a:cubicBezTo>
                    <a:pt x="17156" y="15561"/>
                    <a:pt x="17843" y="16399"/>
                    <a:pt x="17753" y="17283"/>
                  </a:cubicBezTo>
                  <a:lnTo>
                    <a:pt x="17753" y="17283"/>
                  </a:lnTo>
                  <a:cubicBezTo>
                    <a:pt x="18050" y="14837"/>
                    <a:pt x="19105" y="12430"/>
                    <a:pt x="19432" y="10065"/>
                  </a:cubicBezTo>
                  <a:cubicBezTo>
                    <a:pt x="19596" y="8914"/>
                    <a:pt x="19596" y="7723"/>
                    <a:pt x="19226" y="6614"/>
                  </a:cubicBezTo>
                  <a:cubicBezTo>
                    <a:pt x="19186" y="6413"/>
                    <a:pt x="17930" y="3898"/>
                    <a:pt x="17758" y="3898"/>
                  </a:cubicBezTo>
                  <a:cubicBezTo>
                    <a:pt x="17755" y="3898"/>
                    <a:pt x="17752" y="3899"/>
                    <a:pt x="17750" y="3901"/>
                  </a:cubicBezTo>
                  <a:lnTo>
                    <a:pt x="17750" y="3901"/>
                  </a:lnTo>
                  <a:cubicBezTo>
                    <a:pt x="18565" y="3244"/>
                    <a:pt x="16720" y="2793"/>
                    <a:pt x="16268" y="2752"/>
                  </a:cubicBezTo>
                  <a:cubicBezTo>
                    <a:pt x="16720" y="2506"/>
                    <a:pt x="17131" y="2259"/>
                    <a:pt x="17542" y="1972"/>
                  </a:cubicBezTo>
                  <a:cubicBezTo>
                    <a:pt x="17583" y="1890"/>
                    <a:pt x="17460" y="1808"/>
                    <a:pt x="17378" y="1808"/>
                  </a:cubicBezTo>
                  <a:cubicBezTo>
                    <a:pt x="16916" y="1715"/>
                    <a:pt x="16455" y="1662"/>
                    <a:pt x="16001" y="1662"/>
                  </a:cubicBezTo>
                  <a:cubicBezTo>
                    <a:pt x="15646" y="1662"/>
                    <a:pt x="15296" y="1694"/>
                    <a:pt x="14954" y="1766"/>
                  </a:cubicBezTo>
                  <a:cubicBezTo>
                    <a:pt x="15324" y="1191"/>
                    <a:pt x="15652" y="616"/>
                    <a:pt x="15940" y="0"/>
                  </a:cubicBezTo>
                  <a:close/>
                  <a:moveTo>
                    <a:pt x="17753" y="17283"/>
                  </a:moveTo>
                  <a:cubicBezTo>
                    <a:pt x="17751" y="17301"/>
                    <a:pt x="17749" y="17318"/>
                    <a:pt x="17747" y="17336"/>
                  </a:cubicBezTo>
                  <a:cubicBezTo>
                    <a:pt x="17750" y="17318"/>
                    <a:pt x="17752" y="17301"/>
                    <a:pt x="17753" y="17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38"/>
          <p:cNvGrpSpPr/>
          <p:nvPr/>
        </p:nvGrpSpPr>
        <p:grpSpPr>
          <a:xfrm flipH="1">
            <a:off x="797225" y="1797516"/>
            <a:ext cx="1110023" cy="2826003"/>
            <a:chOff x="1114725" y="1777760"/>
            <a:chExt cx="1110023" cy="2826003"/>
          </a:xfrm>
        </p:grpSpPr>
        <p:sp>
          <p:nvSpPr>
            <p:cNvPr id="912" name="Google Shape;912;p38"/>
            <p:cNvSpPr/>
            <p:nvPr/>
          </p:nvSpPr>
          <p:spPr>
            <a:xfrm>
              <a:off x="1404412" y="1777760"/>
              <a:ext cx="587243" cy="520748"/>
            </a:xfrm>
            <a:custGeom>
              <a:avLst/>
              <a:gdLst/>
              <a:ahLst/>
              <a:cxnLst/>
              <a:rect l="l" t="t" r="r" b="b"/>
              <a:pathLst>
                <a:path w="43053" h="38178" extrusionOk="0">
                  <a:moveTo>
                    <a:pt x="22759" y="15416"/>
                  </a:moveTo>
                  <a:cubicBezTo>
                    <a:pt x="22841" y="15499"/>
                    <a:pt x="22882" y="15540"/>
                    <a:pt x="22923" y="15581"/>
                  </a:cubicBezTo>
                  <a:cubicBezTo>
                    <a:pt x="22718" y="16854"/>
                    <a:pt x="22636" y="18169"/>
                    <a:pt x="22636" y="19319"/>
                  </a:cubicBezTo>
                  <a:cubicBezTo>
                    <a:pt x="22636" y="19648"/>
                    <a:pt x="22595" y="19935"/>
                    <a:pt x="22595" y="20264"/>
                  </a:cubicBezTo>
                  <a:cubicBezTo>
                    <a:pt x="22512" y="21250"/>
                    <a:pt x="22389" y="22441"/>
                    <a:pt x="22266" y="23715"/>
                  </a:cubicBezTo>
                  <a:cubicBezTo>
                    <a:pt x="22225" y="23386"/>
                    <a:pt x="22184" y="23098"/>
                    <a:pt x="22225" y="22770"/>
                  </a:cubicBezTo>
                  <a:cubicBezTo>
                    <a:pt x="22266" y="20798"/>
                    <a:pt x="22471" y="18826"/>
                    <a:pt x="22677" y="16895"/>
                  </a:cubicBezTo>
                  <a:cubicBezTo>
                    <a:pt x="22718" y="16402"/>
                    <a:pt x="22759" y="15909"/>
                    <a:pt x="22718" y="15416"/>
                  </a:cubicBezTo>
                  <a:close/>
                  <a:moveTo>
                    <a:pt x="25784" y="1"/>
                  </a:moveTo>
                  <a:cubicBezTo>
                    <a:pt x="25208" y="1"/>
                    <a:pt x="24627" y="78"/>
                    <a:pt x="24073" y="217"/>
                  </a:cubicBezTo>
                  <a:cubicBezTo>
                    <a:pt x="22677" y="586"/>
                    <a:pt x="21321" y="1408"/>
                    <a:pt x="20746" y="2723"/>
                  </a:cubicBezTo>
                  <a:cubicBezTo>
                    <a:pt x="20171" y="4037"/>
                    <a:pt x="20664" y="5845"/>
                    <a:pt x="21978" y="6338"/>
                  </a:cubicBezTo>
                  <a:cubicBezTo>
                    <a:pt x="20130" y="6502"/>
                    <a:pt x="18281" y="7036"/>
                    <a:pt x="16433" y="7077"/>
                  </a:cubicBezTo>
                  <a:cubicBezTo>
                    <a:pt x="15984" y="7077"/>
                    <a:pt x="15536" y="7040"/>
                    <a:pt x="15095" y="7040"/>
                  </a:cubicBezTo>
                  <a:cubicBezTo>
                    <a:pt x="14727" y="7040"/>
                    <a:pt x="14364" y="7066"/>
                    <a:pt x="14009" y="7159"/>
                  </a:cubicBezTo>
                  <a:cubicBezTo>
                    <a:pt x="13187" y="7365"/>
                    <a:pt x="12448" y="7981"/>
                    <a:pt x="12366" y="8802"/>
                  </a:cubicBezTo>
                  <a:cubicBezTo>
                    <a:pt x="12283" y="9829"/>
                    <a:pt x="12900" y="10651"/>
                    <a:pt x="13762" y="11308"/>
                  </a:cubicBezTo>
                  <a:cubicBezTo>
                    <a:pt x="13146" y="13609"/>
                    <a:pt x="13352" y="16279"/>
                    <a:pt x="11585" y="17881"/>
                  </a:cubicBezTo>
                  <a:cubicBezTo>
                    <a:pt x="10640" y="18744"/>
                    <a:pt x="9079" y="18867"/>
                    <a:pt x="8422" y="19935"/>
                  </a:cubicBezTo>
                  <a:cubicBezTo>
                    <a:pt x="7724" y="21003"/>
                    <a:pt x="8258" y="22441"/>
                    <a:pt x="8011" y="23674"/>
                  </a:cubicBezTo>
                  <a:cubicBezTo>
                    <a:pt x="7477" y="26303"/>
                    <a:pt x="3903" y="27042"/>
                    <a:pt x="2506" y="29384"/>
                  </a:cubicBezTo>
                  <a:cubicBezTo>
                    <a:pt x="1" y="33574"/>
                    <a:pt x="4684" y="36367"/>
                    <a:pt x="8011" y="37148"/>
                  </a:cubicBezTo>
                  <a:cubicBezTo>
                    <a:pt x="10149" y="37662"/>
                    <a:pt x="12286" y="38177"/>
                    <a:pt x="14461" y="38177"/>
                  </a:cubicBezTo>
                  <a:cubicBezTo>
                    <a:pt x="14543" y="38177"/>
                    <a:pt x="14625" y="38176"/>
                    <a:pt x="14707" y="38175"/>
                  </a:cubicBezTo>
                  <a:cubicBezTo>
                    <a:pt x="16967" y="38134"/>
                    <a:pt x="19308" y="37476"/>
                    <a:pt x="20951" y="35874"/>
                  </a:cubicBezTo>
                  <a:cubicBezTo>
                    <a:pt x="21609" y="35258"/>
                    <a:pt x="22225" y="34313"/>
                    <a:pt x="22759" y="33286"/>
                  </a:cubicBezTo>
                  <a:cubicBezTo>
                    <a:pt x="23539" y="35710"/>
                    <a:pt x="25183" y="37559"/>
                    <a:pt x="28264" y="37969"/>
                  </a:cubicBezTo>
                  <a:cubicBezTo>
                    <a:pt x="28683" y="38024"/>
                    <a:pt x="29101" y="38050"/>
                    <a:pt x="29518" y="38050"/>
                  </a:cubicBezTo>
                  <a:cubicBezTo>
                    <a:pt x="33192" y="38050"/>
                    <a:pt x="36761" y="36046"/>
                    <a:pt x="39602" y="33944"/>
                  </a:cubicBezTo>
                  <a:cubicBezTo>
                    <a:pt x="42724" y="31602"/>
                    <a:pt x="43052" y="29014"/>
                    <a:pt x="39191" y="27576"/>
                  </a:cubicBezTo>
                  <a:cubicBezTo>
                    <a:pt x="37753" y="27083"/>
                    <a:pt x="36151" y="26262"/>
                    <a:pt x="35946" y="24742"/>
                  </a:cubicBezTo>
                  <a:cubicBezTo>
                    <a:pt x="35905" y="24249"/>
                    <a:pt x="36028" y="23756"/>
                    <a:pt x="35946" y="23263"/>
                  </a:cubicBezTo>
                  <a:cubicBezTo>
                    <a:pt x="35781" y="21743"/>
                    <a:pt x="34220" y="21044"/>
                    <a:pt x="32824" y="20223"/>
                  </a:cubicBezTo>
                  <a:cubicBezTo>
                    <a:pt x="32084" y="19483"/>
                    <a:pt x="31304" y="18744"/>
                    <a:pt x="31057" y="17758"/>
                  </a:cubicBezTo>
                  <a:cubicBezTo>
                    <a:pt x="30770" y="16649"/>
                    <a:pt x="31180" y="15499"/>
                    <a:pt x="31262" y="14348"/>
                  </a:cubicBezTo>
                  <a:cubicBezTo>
                    <a:pt x="31468" y="12459"/>
                    <a:pt x="30852" y="10692"/>
                    <a:pt x="29743" y="9172"/>
                  </a:cubicBezTo>
                  <a:cubicBezTo>
                    <a:pt x="29367" y="8684"/>
                    <a:pt x="27305" y="6441"/>
                    <a:pt x="26486" y="6441"/>
                  </a:cubicBezTo>
                  <a:cubicBezTo>
                    <a:pt x="26410" y="6441"/>
                    <a:pt x="26344" y="6460"/>
                    <a:pt x="26292" y="6502"/>
                  </a:cubicBezTo>
                  <a:cubicBezTo>
                    <a:pt x="27031" y="5886"/>
                    <a:pt x="27771" y="5229"/>
                    <a:pt x="28510" y="4612"/>
                  </a:cubicBezTo>
                  <a:cubicBezTo>
                    <a:pt x="29044" y="4160"/>
                    <a:pt x="29578" y="3626"/>
                    <a:pt x="29701" y="2969"/>
                  </a:cubicBezTo>
                  <a:cubicBezTo>
                    <a:pt x="29825" y="2230"/>
                    <a:pt x="29414" y="1531"/>
                    <a:pt x="28880" y="1038"/>
                  </a:cubicBezTo>
                  <a:cubicBezTo>
                    <a:pt x="28035" y="303"/>
                    <a:pt x="26919" y="1"/>
                    <a:pt x="25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1498555" y="1918470"/>
              <a:ext cx="344615" cy="453094"/>
            </a:xfrm>
            <a:custGeom>
              <a:avLst/>
              <a:gdLst/>
              <a:ahLst/>
              <a:cxnLst/>
              <a:rect l="l" t="t" r="r" b="b"/>
              <a:pathLst>
                <a:path w="25265" h="33218" extrusionOk="0">
                  <a:moveTo>
                    <a:pt x="12736" y="0"/>
                  </a:moveTo>
                  <a:cubicBezTo>
                    <a:pt x="9992" y="0"/>
                    <a:pt x="8092" y="2031"/>
                    <a:pt x="7230" y="4690"/>
                  </a:cubicBezTo>
                  <a:cubicBezTo>
                    <a:pt x="6203" y="7688"/>
                    <a:pt x="6285" y="9907"/>
                    <a:pt x="7764" y="12618"/>
                  </a:cubicBezTo>
                  <a:cubicBezTo>
                    <a:pt x="7970" y="12988"/>
                    <a:pt x="8175" y="13358"/>
                    <a:pt x="8257" y="13768"/>
                  </a:cubicBezTo>
                  <a:cubicBezTo>
                    <a:pt x="8298" y="14097"/>
                    <a:pt x="8216" y="14426"/>
                    <a:pt x="8175" y="14754"/>
                  </a:cubicBezTo>
                  <a:cubicBezTo>
                    <a:pt x="8011" y="15699"/>
                    <a:pt x="7846" y="16685"/>
                    <a:pt x="7682" y="17630"/>
                  </a:cubicBezTo>
                  <a:cubicBezTo>
                    <a:pt x="7189" y="20464"/>
                    <a:pt x="4642" y="21204"/>
                    <a:pt x="2013" y="21286"/>
                  </a:cubicBezTo>
                  <a:cubicBezTo>
                    <a:pt x="1191" y="21327"/>
                    <a:pt x="698" y="21532"/>
                    <a:pt x="493" y="21820"/>
                  </a:cubicBezTo>
                  <a:cubicBezTo>
                    <a:pt x="0" y="22518"/>
                    <a:pt x="739" y="23751"/>
                    <a:pt x="1232" y="24901"/>
                  </a:cubicBezTo>
                  <a:cubicBezTo>
                    <a:pt x="1232" y="24901"/>
                    <a:pt x="1232" y="24901"/>
                    <a:pt x="1273" y="24942"/>
                  </a:cubicBezTo>
                  <a:cubicBezTo>
                    <a:pt x="2772" y="30289"/>
                    <a:pt x="8226" y="33160"/>
                    <a:pt x="13537" y="33160"/>
                  </a:cubicBezTo>
                  <a:cubicBezTo>
                    <a:pt x="13612" y="33160"/>
                    <a:pt x="13687" y="33159"/>
                    <a:pt x="13762" y="33158"/>
                  </a:cubicBezTo>
                  <a:lnTo>
                    <a:pt x="13885" y="33158"/>
                  </a:lnTo>
                  <a:cubicBezTo>
                    <a:pt x="14008" y="33158"/>
                    <a:pt x="14090" y="33199"/>
                    <a:pt x="14214" y="33199"/>
                  </a:cubicBezTo>
                  <a:cubicBezTo>
                    <a:pt x="14422" y="33211"/>
                    <a:pt x="14632" y="33218"/>
                    <a:pt x="14842" y="33218"/>
                  </a:cubicBezTo>
                  <a:cubicBezTo>
                    <a:pt x="17449" y="33218"/>
                    <a:pt x="20156" y="32281"/>
                    <a:pt x="22019" y="30570"/>
                  </a:cubicBezTo>
                  <a:cubicBezTo>
                    <a:pt x="22964" y="29790"/>
                    <a:pt x="23621" y="28763"/>
                    <a:pt x="23991" y="27653"/>
                  </a:cubicBezTo>
                  <a:cubicBezTo>
                    <a:pt x="24032" y="27612"/>
                    <a:pt x="24032" y="27612"/>
                    <a:pt x="24032" y="27571"/>
                  </a:cubicBezTo>
                  <a:cubicBezTo>
                    <a:pt x="24073" y="27489"/>
                    <a:pt x="24073" y="27407"/>
                    <a:pt x="24114" y="27325"/>
                  </a:cubicBezTo>
                  <a:cubicBezTo>
                    <a:pt x="24360" y="26544"/>
                    <a:pt x="25264" y="23915"/>
                    <a:pt x="24936" y="23217"/>
                  </a:cubicBezTo>
                  <a:lnTo>
                    <a:pt x="24936" y="23217"/>
                  </a:lnTo>
                  <a:lnTo>
                    <a:pt x="24936" y="23258"/>
                  </a:lnTo>
                  <a:cubicBezTo>
                    <a:pt x="24689" y="22806"/>
                    <a:pt x="24155" y="22642"/>
                    <a:pt x="23662" y="22518"/>
                  </a:cubicBezTo>
                  <a:cubicBezTo>
                    <a:pt x="21772" y="22025"/>
                    <a:pt x="19965" y="21204"/>
                    <a:pt x="18322" y="20136"/>
                  </a:cubicBezTo>
                  <a:cubicBezTo>
                    <a:pt x="17993" y="19930"/>
                    <a:pt x="17664" y="19684"/>
                    <a:pt x="17500" y="19314"/>
                  </a:cubicBezTo>
                  <a:cubicBezTo>
                    <a:pt x="17336" y="19027"/>
                    <a:pt x="17336" y="18657"/>
                    <a:pt x="17377" y="18328"/>
                  </a:cubicBezTo>
                  <a:cubicBezTo>
                    <a:pt x="17459" y="15822"/>
                    <a:pt x="17500" y="13358"/>
                    <a:pt x="17582" y="10893"/>
                  </a:cubicBezTo>
                  <a:cubicBezTo>
                    <a:pt x="17640" y="10897"/>
                    <a:pt x="17698" y="10899"/>
                    <a:pt x="17757" y="10899"/>
                  </a:cubicBezTo>
                  <a:cubicBezTo>
                    <a:pt x="18273" y="10899"/>
                    <a:pt x="18786" y="10736"/>
                    <a:pt x="19267" y="10441"/>
                  </a:cubicBezTo>
                  <a:cubicBezTo>
                    <a:pt x="19595" y="10235"/>
                    <a:pt x="19924" y="9948"/>
                    <a:pt x="20088" y="9578"/>
                  </a:cubicBezTo>
                  <a:cubicBezTo>
                    <a:pt x="20335" y="9085"/>
                    <a:pt x="20335" y="8510"/>
                    <a:pt x="20170" y="8017"/>
                  </a:cubicBezTo>
                  <a:cubicBezTo>
                    <a:pt x="19842" y="6908"/>
                    <a:pt x="18815" y="6045"/>
                    <a:pt x="17788" y="5963"/>
                  </a:cubicBezTo>
                  <a:cubicBezTo>
                    <a:pt x="17911" y="4607"/>
                    <a:pt x="18404" y="3498"/>
                    <a:pt x="17623" y="2266"/>
                  </a:cubicBezTo>
                  <a:cubicBezTo>
                    <a:pt x="16925" y="1075"/>
                    <a:pt x="15857" y="664"/>
                    <a:pt x="14583" y="294"/>
                  </a:cubicBezTo>
                  <a:cubicBezTo>
                    <a:pt x="14419" y="212"/>
                    <a:pt x="14173" y="171"/>
                    <a:pt x="13967" y="130"/>
                  </a:cubicBezTo>
                  <a:cubicBezTo>
                    <a:pt x="13540" y="42"/>
                    <a:pt x="13129" y="0"/>
                    <a:pt x="127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1114725" y="2210203"/>
              <a:ext cx="503193" cy="582701"/>
            </a:xfrm>
            <a:custGeom>
              <a:avLst/>
              <a:gdLst/>
              <a:ahLst/>
              <a:cxnLst/>
              <a:rect l="l" t="t" r="r" b="b"/>
              <a:pathLst>
                <a:path w="36891" h="42720" extrusionOk="0">
                  <a:moveTo>
                    <a:pt x="28036" y="0"/>
                  </a:moveTo>
                  <a:cubicBezTo>
                    <a:pt x="26658" y="0"/>
                    <a:pt x="25222" y="768"/>
                    <a:pt x="23991" y="1254"/>
                  </a:cubicBezTo>
                  <a:cubicBezTo>
                    <a:pt x="21239" y="2322"/>
                    <a:pt x="18733" y="4581"/>
                    <a:pt x="16391" y="6348"/>
                  </a:cubicBezTo>
                  <a:cubicBezTo>
                    <a:pt x="13721" y="8361"/>
                    <a:pt x="10927" y="10291"/>
                    <a:pt x="8175" y="12263"/>
                  </a:cubicBezTo>
                  <a:cubicBezTo>
                    <a:pt x="6080" y="13742"/>
                    <a:pt x="3738" y="15550"/>
                    <a:pt x="2136" y="17604"/>
                  </a:cubicBezTo>
                  <a:cubicBezTo>
                    <a:pt x="1808" y="18055"/>
                    <a:pt x="1479" y="18507"/>
                    <a:pt x="1192" y="19000"/>
                  </a:cubicBezTo>
                  <a:cubicBezTo>
                    <a:pt x="1150" y="19124"/>
                    <a:pt x="1068" y="19247"/>
                    <a:pt x="1027" y="19370"/>
                  </a:cubicBezTo>
                  <a:cubicBezTo>
                    <a:pt x="781" y="19740"/>
                    <a:pt x="616" y="20151"/>
                    <a:pt x="493" y="20643"/>
                  </a:cubicBezTo>
                  <a:cubicBezTo>
                    <a:pt x="0" y="23149"/>
                    <a:pt x="1808" y="26025"/>
                    <a:pt x="3410" y="27750"/>
                  </a:cubicBezTo>
                  <a:cubicBezTo>
                    <a:pt x="5258" y="29722"/>
                    <a:pt x="7518" y="31242"/>
                    <a:pt x="9736" y="32762"/>
                  </a:cubicBezTo>
                  <a:cubicBezTo>
                    <a:pt x="12899" y="34939"/>
                    <a:pt x="16761" y="36993"/>
                    <a:pt x="20581" y="38144"/>
                  </a:cubicBezTo>
                  <a:cubicBezTo>
                    <a:pt x="20705" y="38267"/>
                    <a:pt x="20828" y="38349"/>
                    <a:pt x="20910" y="38431"/>
                  </a:cubicBezTo>
                  <a:cubicBezTo>
                    <a:pt x="21485" y="38924"/>
                    <a:pt x="22019" y="39499"/>
                    <a:pt x="22594" y="39951"/>
                  </a:cubicBezTo>
                  <a:cubicBezTo>
                    <a:pt x="23251" y="40444"/>
                    <a:pt x="24114" y="40773"/>
                    <a:pt x="24854" y="41101"/>
                  </a:cubicBezTo>
                  <a:cubicBezTo>
                    <a:pt x="24895" y="41142"/>
                    <a:pt x="24977" y="41184"/>
                    <a:pt x="25018" y="41184"/>
                  </a:cubicBezTo>
                  <a:cubicBezTo>
                    <a:pt x="26374" y="41759"/>
                    <a:pt x="27770" y="42169"/>
                    <a:pt x="29208" y="42416"/>
                  </a:cubicBezTo>
                  <a:cubicBezTo>
                    <a:pt x="29972" y="42555"/>
                    <a:pt x="30827" y="42720"/>
                    <a:pt x="31648" y="42720"/>
                  </a:cubicBezTo>
                  <a:cubicBezTo>
                    <a:pt x="32285" y="42720"/>
                    <a:pt x="32901" y="42621"/>
                    <a:pt x="33439" y="42334"/>
                  </a:cubicBezTo>
                  <a:cubicBezTo>
                    <a:pt x="33686" y="42211"/>
                    <a:pt x="33932" y="41964"/>
                    <a:pt x="33891" y="41677"/>
                  </a:cubicBezTo>
                  <a:cubicBezTo>
                    <a:pt x="33850" y="41512"/>
                    <a:pt x="33686" y="41389"/>
                    <a:pt x="33521" y="41307"/>
                  </a:cubicBezTo>
                  <a:cubicBezTo>
                    <a:pt x="32987" y="41060"/>
                    <a:pt x="32371" y="41060"/>
                    <a:pt x="31796" y="41060"/>
                  </a:cubicBezTo>
                  <a:cubicBezTo>
                    <a:pt x="31057" y="41019"/>
                    <a:pt x="30276" y="40937"/>
                    <a:pt x="29578" y="40814"/>
                  </a:cubicBezTo>
                  <a:cubicBezTo>
                    <a:pt x="29126" y="40732"/>
                    <a:pt x="28674" y="40608"/>
                    <a:pt x="28222" y="40526"/>
                  </a:cubicBezTo>
                  <a:cubicBezTo>
                    <a:pt x="28304" y="40403"/>
                    <a:pt x="28428" y="40280"/>
                    <a:pt x="28510" y="40115"/>
                  </a:cubicBezTo>
                  <a:cubicBezTo>
                    <a:pt x="28551" y="40074"/>
                    <a:pt x="28592" y="39992"/>
                    <a:pt x="28633" y="39910"/>
                  </a:cubicBezTo>
                  <a:cubicBezTo>
                    <a:pt x="30069" y="40262"/>
                    <a:pt x="31755" y="40676"/>
                    <a:pt x="33335" y="40676"/>
                  </a:cubicBezTo>
                  <a:cubicBezTo>
                    <a:pt x="33970" y="40676"/>
                    <a:pt x="34588" y="40609"/>
                    <a:pt x="35165" y="40444"/>
                  </a:cubicBezTo>
                  <a:cubicBezTo>
                    <a:pt x="35493" y="40362"/>
                    <a:pt x="35863" y="40157"/>
                    <a:pt x="35863" y="39787"/>
                  </a:cubicBezTo>
                  <a:cubicBezTo>
                    <a:pt x="35863" y="39540"/>
                    <a:pt x="35658" y="39335"/>
                    <a:pt x="35452" y="39212"/>
                  </a:cubicBezTo>
                  <a:cubicBezTo>
                    <a:pt x="34507" y="38883"/>
                    <a:pt x="33357" y="38965"/>
                    <a:pt x="32371" y="38883"/>
                  </a:cubicBezTo>
                  <a:cubicBezTo>
                    <a:pt x="31303" y="38760"/>
                    <a:pt x="30276" y="38554"/>
                    <a:pt x="29249" y="38349"/>
                  </a:cubicBezTo>
                  <a:cubicBezTo>
                    <a:pt x="29290" y="38185"/>
                    <a:pt x="29331" y="38020"/>
                    <a:pt x="29372" y="37856"/>
                  </a:cubicBezTo>
                  <a:cubicBezTo>
                    <a:pt x="30276" y="38020"/>
                    <a:pt x="31221" y="38185"/>
                    <a:pt x="32125" y="38349"/>
                  </a:cubicBezTo>
                  <a:cubicBezTo>
                    <a:pt x="32941" y="38481"/>
                    <a:pt x="33943" y="38731"/>
                    <a:pt x="34882" y="38731"/>
                  </a:cubicBezTo>
                  <a:cubicBezTo>
                    <a:pt x="35408" y="38731"/>
                    <a:pt x="35914" y="38652"/>
                    <a:pt x="36356" y="38431"/>
                  </a:cubicBezTo>
                  <a:cubicBezTo>
                    <a:pt x="36644" y="38267"/>
                    <a:pt x="36890" y="37979"/>
                    <a:pt x="36767" y="37692"/>
                  </a:cubicBezTo>
                  <a:lnTo>
                    <a:pt x="36767" y="37651"/>
                  </a:lnTo>
                  <a:cubicBezTo>
                    <a:pt x="36602" y="37158"/>
                    <a:pt x="35452" y="37117"/>
                    <a:pt x="35000" y="37076"/>
                  </a:cubicBezTo>
                  <a:cubicBezTo>
                    <a:pt x="34179" y="36993"/>
                    <a:pt x="33357" y="36870"/>
                    <a:pt x="32536" y="36747"/>
                  </a:cubicBezTo>
                  <a:cubicBezTo>
                    <a:pt x="31591" y="36583"/>
                    <a:pt x="30646" y="36418"/>
                    <a:pt x="29701" y="36213"/>
                  </a:cubicBezTo>
                  <a:cubicBezTo>
                    <a:pt x="29701" y="36090"/>
                    <a:pt x="29701" y="35966"/>
                    <a:pt x="29701" y="35843"/>
                  </a:cubicBezTo>
                  <a:lnTo>
                    <a:pt x="29865" y="35843"/>
                  </a:lnTo>
                  <a:cubicBezTo>
                    <a:pt x="31016" y="35925"/>
                    <a:pt x="32166" y="36049"/>
                    <a:pt x="33316" y="36254"/>
                  </a:cubicBezTo>
                  <a:cubicBezTo>
                    <a:pt x="33835" y="36315"/>
                    <a:pt x="34354" y="36422"/>
                    <a:pt x="34874" y="36422"/>
                  </a:cubicBezTo>
                  <a:cubicBezTo>
                    <a:pt x="35053" y="36422"/>
                    <a:pt x="35232" y="36409"/>
                    <a:pt x="35411" y="36377"/>
                  </a:cubicBezTo>
                  <a:cubicBezTo>
                    <a:pt x="35699" y="36336"/>
                    <a:pt x="36027" y="36172"/>
                    <a:pt x="36110" y="35884"/>
                  </a:cubicBezTo>
                  <a:cubicBezTo>
                    <a:pt x="36356" y="35309"/>
                    <a:pt x="35329" y="35063"/>
                    <a:pt x="34959" y="34980"/>
                  </a:cubicBezTo>
                  <a:cubicBezTo>
                    <a:pt x="33686" y="34693"/>
                    <a:pt x="32412" y="34652"/>
                    <a:pt x="31139" y="34446"/>
                  </a:cubicBezTo>
                  <a:cubicBezTo>
                    <a:pt x="30358" y="34323"/>
                    <a:pt x="29537" y="34200"/>
                    <a:pt x="28756" y="34077"/>
                  </a:cubicBezTo>
                  <a:cubicBezTo>
                    <a:pt x="28304" y="33912"/>
                    <a:pt x="27770" y="33830"/>
                    <a:pt x="27359" y="33748"/>
                  </a:cubicBezTo>
                  <a:cubicBezTo>
                    <a:pt x="26784" y="33666"/>
                    <a:pt x="26209" y="33543"/>
                    <a:pt x="25634" y="33460"/>
                  </a:cubicBezTo>
                  <a:cubicBezTo>
                    <a:pt x="25388" y="33419"/>
                    <a:pt x="25141" y="33378"/>
                    <a:pt x="24895" y="33337"/>
                  </a:cubicBezTo>
                  <a:cubicBezTo>
                    <a:pt x="24813" y="33255"/>
                    <a:pt x="24730" y="33173"/>
                    <a:pt x="24648" y="33050"/>
                  </a:cubicBezTo>
                  <a:cubicBezTo>
                    <a:pt x="21280" y="29928"/>
                    <a:pt x="17500" y="26970"/>
                    <a:pt x="14501" y="23478"/>
                  </a:cubicBezTo>
                  <a:cubicBezTo>
                    <a:pt x="14543" y="23437"/>
                    <a:pt x="14584" y="23396"/>
                    <a:pt x="14625" y="23355"/>
                  </a:cubicBezTo>
                  <a:cubicBezTo>
                    <a:pt x="16925" y="21506"/>
                    <a:pt x="19472" y="19945"/>
                    <a:pt x="22183" y="18754"/>
                  </a:cubicBezTo>
                  <a:cubicBezTo>
                    <a:pt x="24361" y="17768"/>
                    <a:pt x="26415" y="16700"/>
                    <a:pt x="28551" y="15714"/>
                  </a:cubicBezTo>
                  <a:cubicBezTo>
                    <a:pt x="30235" y="14933"/>
                    <a:pt x="31919" y="13988"/>
                    <a:pt x="32864" y="12386"/>
                  </a:cubicBezTo>
                  <a:cubicBezTo>
                    <a:pt x="33521" y="11236"/>
                    <a:pt x="33686" y="9922"/>
                    <a:pt x="33727" y="8607"/>
                  </a:cubicBezTo>
                  <a:cubicBezTo>
                    <a:pt x="33768" y="6882"/>
                    <a:pt x="33521" y="5156"/>
                    <a:pt x="32741" y="3636"/>
                  </a:cubicBezTo>
                  <a:cubicBezTo>
                    <a:pt x="32043" y="2157"/>
                    <a:pt x="30687" y="761"/>
                    <a:pt x="29126" y="186"/>
                  </a:cubicBezTo>
                  <a:cubicBezTo>
                    <a:pt x="28770" y="55"/>
                    <a:pt x="28405" y="0"/>
                    <a:pt x="280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1941214" y="3945197"/>
              <a:ext cx="233667" cy="524076"/>
            </a:xfrm>
            <a:custGeom>
              <a:avLst/>
              <a:gdLst/>
              <a:ahLst/>
              <a:cxnLst/>
              <a:rect l="l" t="t" r="r" b="b"/>
              <a:pathLst>
                <a:path w="17131" h="38422" extrusionOk="0">
                  <a:moveTo>
                    <a:pt x="5823" y="0"/>
                  </a:moveTo>
                  <a:cubicBezTo>
                    <a:pt x="3315" y="0"/>
                    <a:pt x="862" y="1871"/>
                    <a:pt x="288" y="4690"/>
                  </a:cubicBezTo>
                  <a:cubicBezTo>
                    <a:pt x="0" y="6127"/>
                    <a:pt x="288" y="7565"/>
                    <a:pt x="575" y="9003"/>
                  </a:cubicBezTo>
                  <a:cubicBezTo>
                    <a:pt x="1561" y="13686"/>
                    <a:pt x="2670" y="18369"/>
                    <a:pt x="3862" y="23011"/>
                  </a:cubicBezTo>
                  <a:cubicBezTo>
                    <a:pt x="4971" y="27202"/>
                    <a:pt x="6203" y="31351"/>
                    <a:pt x="7477" y="35500"/>
                  </a:cubicBezTo>
                  <a:cubicBezTo>
                    <a:pt x="7835" y="36536"/>
                    <a:pt x="8503" y="38422"/>
                    <a:pt x="9892" y="38422"/>
                  </a:cubicBezTo>
                  <a:cubicBezTo>
                    <a:pt x="9936" y="38422"/>
                    <a:pt x="9979" y="38420"/>
                    <a:pt x="10024" y="38416"/>
                  </a:cubicBezTo>
                  <a:cubicBezTo>
                    <a:pt x="11133" y="38334"/>
                    <a:pt x="11503" y="36979"/>
                    <a:pt x="12242" y="36239"/>
                  </a:cubicBezTo>
                  <a:cubicBezTo>
                    <a:pt x="14009" y="34514"/>
                    <a:pt x="17131" y="36650"/>
                    <a:pt x="16761" y="33610"/>
                  </a:cubicBezTo>
                  <a:cubicBezTo>
                    <a:pt x="15734" y="24983"/>
                    <a:pt x="15364" y="11427"/>
                    <a:pt x="13228" y="3991"/>
                  </a:cubicBezTo>
                  <a:cubicBezTo>
                    <a:pt x="12612" y="1773"/>
                    <a:pt x="11051" y="3129"/>
                    <a:pt x="9408" y="1526"/>
                  </a:cubicBezTo>
                  <a:cubicBezTo>
                    <a:pt x="8351" y="470"/>
                    <a:pt x="7080" y="0"/>
                    <a:pt x="58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1812548" y="4368337"/>
              <a:ext cx="412201" cy="235426"/>
            </a:xfrm>
            <a:custGeom>
              <a:avLst/>
              <a:gdLst/>
              <a:ahLst/>
              <a:cxnLst/>
              <a:rect l="l" t="t" r="r" b="b"/>
              <a:pathLst>
                <a:path w="30220" h="17260" extrusionOk="0">
                  <a:moveTo>
                    <a:pt x="27015" y="0"/>
                  </a:moveTo>
                  <a:cubicBezTo>
                    <a:pt x="26071" y="288"/>
                    <a:pt x="25126" y="493"/>
                    <a:pt x="24181" y="698"/>
                  </a:cubicBezTo>
                  <a:cubicBezTo>
                    <a:pt x="23400" y="863"/>
                    <a:pt x="22579" y="1027"/>
                    <a:pt x="21757" y="1068"/>
                  </a:cubicBezTo>
                  <a:cubicBezTo>
                    <a:pt x="20936" y="1109"/>
                    <a:pt x="20114" y="1109"/>
                    <a:pt x="19334" y="1109"/>
                  </a:cubicBezTo>
                  <a:cubicBezTo>
                    <a:pt x="19060" y="1109"/>
                    <a:pt x="18782" y="1107"/>
                    <a:pt x="18502" y="1107"/>
                  </a:cubicBezTo>
                  <a:cubicBezTo>
                    <a:pt x="17523" y="1107"/>
                    <a:pt x="16522" y="1132"/>
                    <a:pt x="15595" y="1356"/>
                  </a:cubicBezTo>
                  <a:cubicBezTo>
                    <a:pt x="14815" y="1602"/>
                    <a:pt x="13788" y="4272"/>
                    <a:pt x="13336" y="4930"/>
                  </a:cubicBezTo>
                  <a:cubicBezTo>
                    <a:pt x="12145" y="6778"/>
                    <a:pt x="10789" y="8216"/>
                    <a:pt x="8981" y="9490"/>
                  </a:cubicBezTo>
                  <a:cubicBezTo>
                    <a:pt x="6681" y="11092"/>
                    <a:pt x="2285" y="12899"/>
                    <a:pt x="848" y="15364"/>
                  </a:cubicBezTo>
                  <a:cubicBezTo>
                    <a:pt x="0" y="16837"/>
                    <a:pt x="1511" y="17259"/>
                    <a:pt x="3453" y="17259"/>
                  </a:cubicBezTo>
                  <a:cubicBezTo>
                    <a:pt x="5465" y="17259"/>
                    <a:pt x="7940" y="16805"/>
                    <a:pt x="8735" y="16596"/>
                  </a:cubicBezTo>
                  <a:cubicBezTo>
                    <a:pt x="15184" y="14830"/>
                    <a:pt x="21634" y="13105"/>
                    <a:pt x="28042" y="11092"/>
                  </a:cubicBezTo>
                  <a:cubicBezTo>
                    <a:pt x="29439" y="10640"/>
                    <a:pt x="30220" y="9120"/>
                    <a:pt x="29727" y="7723"/>
                  </a:cubicBezTo>
                  <a:cubicBezTo>
                    <a:pt x="28823" y="4971"/>
                    <a:pt x="27467" y="904"/>
                    <a:pt x="27221" y="370"/>
                  </a:cubicBezTo>
                  <a:cubicBezTo>
                    <a:pt x="27139" y="246"/>
                    <a:pt x="27057" y="123"/>
                    <a:pt x="27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1440271" y="3974591"/>
              <a:ext cx="197248" cy="527718"/>
            </a:xfrm>
            <a:custGeom>
              <a:avLst/>
              <a:gdLst/>
              <a:ahLst/>
              <a:cxnLst/>
              <a:rect l="l" t="t" r="r" b="b"/>
              <a:pathLst>
                <a:path w="14461" h="38689" extrusionOk="0">
                  <a:moveTo>
                    <a:pt x="5913" y="0"/>
                  </a:moveTo>
                  <a:cubicBezTo>
                    <a:pt x="3642" y="0"/>
                    <a:pt x="1360" y="1481"/>
                    <a:pt x="494" y="3931"/>
                  </a:cubicBezTo>
                  <a:cubicBezTo>
                    <a:pt x="1" y="5287"/>
                    <a:pt x="83" y="6766"/>
                    <a:pt x="165" y="8204"/>
                  </a:cubicBezTo>
                  <a:cubicBezTo>
                    <a:pt x="494" y="13010"/>
                    <a:pt x="904" y="17816"/>
                    <a:pt x="1480" y="22582"/>
                  </a:cubicBezTo>
                  <a:cubicBezTo>
                    <a:pt x="1973" y="26895"/>
                    <a:pt x="2589" y="31167"/>
                    <a:pt x="3287" y="35440"/>
                  </a:cubicBezTo>
                  <a:cubicBezTo>
                    <a:pt x="3451" y="36549"/>
                    <a:pt x="3862" y="38603"/>
                    <a:pt x="5382" y="38685"/>
                  </a:cubicBezTo>
                  <a:cubicBezTo>
                    <a:pt x="5416" y="38688"/>
                    <a:pt x="5448" y="38689"/>
                    <a:pt x="5481" y="38689"/>
                  </a:cubicBezTo>
                  <a:cubicBezTo>
                    <a:pt x="6526" y="38689"/>
                    <a:pt x="7091" y="37434"/>
                    <a:pt x="7888" y="36837"/>
                  </a:cubicBezTo>
                  <a:cubicBezTo>
                    <a:pt x="8323" y="36510"/>
                    <a:pt x="8799" y="36404"/>
                    <a:pt x="9276" y="36404"/>
                  </a:cubicBezTo>
                  <a:cubicBezTo>
                    <a:pt x="10164" y="36404"/>
                    <a:pt x="11058" y="36772"/>
                    <a:pt x="11708" y="36772"/>
                  </a:cubicBezTo>
                  <a:cubicBezTo>
                    <a:pt x="12291" y="36772"/>
                    <a:pt x="12679" y="36477"/>
                    <a:pt x="12694" y="35358"/>
                  </a:cubicBezTo>
                  <a:cubicBezTo>
                    <a:pt x="12859" y="26649"/>
                    <a:pt x="14461" y="12722"/>
                    <a:pt x="13393" y="5041"/>
                  </a:cubicBezTo>
                  <a:cubicBezTo>
                    <a:pt x="13105" y="2781"/>
                    <a:pt x="11339" y="3890"/>
                    <a:pt x="9983" y="2083"/>
                  </a:cubicBezTo>
                  <a:cubicBezTo>
                    <a:pt x="8905" y="645"/>
                    <a:pt x="7412" y="0"/>
                    <a:pt x="59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1322599" y="2653107"/>
              <a:ext cx="836037" cy="1529344"/>
            </a:xfrm>
            <a:custGeom>
              <a:avLst/>
              <a:gdLst/>
              <a:ahLst/>
              <a:cxnLst/>
              <a:rect l="l" t="t" r="r" b="b"/>
              <a:pathLst>
                <a:path w="61293" h="112122" extrusionOk="0">
                  <a:moveTo>
                    <a:pt x="18408" y="1"/>
                  </a:moveTo>
                  <a:cubicBezTo>
                    <a:pt x="16922" y="1"/>
                    <a:pt x="15145" y="872"/>
                    <a:pt x="14009" y="1359"/>
                  </a:cubicBezTo>
                  <a:cubicBezTo>
                    <a:pt x="13886" y="1400"/>
                    <a:pt x="13763" y="1482"/>
                    <a:pt x="13681" y="1524"/>
                  </a:cubicBezTo>
                  <a:cubicBezTo>
                    <a:pt x="13064" y="1482"/>
                    <a:pt x="12407" y="1482"/>
                    <a:pt x="11791" y="1441"/>
                  </a:cubicBezTo>
                  <a:lnTo>
                    <a:pt x="11544" y="2961"/>
                  </a:lnTo>
                  <a:cubicBezTo>
                    <a:pt x="10805" y="3701"/>
                    <a:pt x="10271" y="4605"/>
                    <a:pt x="9573" y="5837"/>
                  </a:cubicBezTo>
                  <a:cubicBezTo>
                    <a:pt x="7026" y="10438"/>
                    <a:pt x="5013" y="15326"/>
                    <a:pt x="3657" y="20420"/>
                  </a:cubicBezTo>
                  <a:cubicBezTo>
                    <a:pt x="1" y="33977"/>
                    <a:pt x="2384" y="47164"/>
                    <a:pt x="3123" y="60802"/>
                  </a:cubicBezTo>
                  <a:cubicBezTo>
                    <a:pt x="3287" y="63678"/>
                    <a:pt x="3082" y="66595"/>
                    <a:pt x="3000" y="69511"/>
                  </a:cubicBezTo>
                  <a:cubicBezTo>
                    <a:pt x="2918" y="73332"/>
                    <a:pt x="8011" y="111167"/>
                    <a:pt x="8422" y="111249"/>
                  </a:cubicBezTo>
                  <a:cubicBezTo>
                    <a:pt x="8710" y="111290"/>
                    <a:pt x="8997" y="111290"/>
                    <a:pt x="9285" y="111331"/>
                  </a:cubicBezTo>
                  <a:cubicBezTo>
                    <a:pt x="9737" y="111331"/>
                    <a:pt x="10148" y="111372"/>
                    <a:pt x="10600" y="111413"/>
                  </a:cubicBezTo>
                  <a:cubicBezTo>
                    <a:pt x="11602" y="111341"/>
                    <a:pt x="12619" y="111298"/>
                    <a:pt x="13641" y="111298"/>
                  </a:cubicBezTo>
                  <a:cubicBezTo>
                    <a:pt x="14378" y="111298"/>
                    <a:pt x="15118" y="111320"/>
                    <a:pt x="15858" y="111372"/>
                  </a:cubicBezTo>
                  <a:cubicBezTo>
                    <a:pt x="16575" y="111269"/>
                    <a:pt x="17380" y="111247"/>
                    <a:pt x="18219" y="111247"/>
                  </a:cubicBezTo>
                  <a:cubicBezTo>
                    <a:pt x="18880" y="111247"/>
                    <a:pt x="19561" y="111261"/>
                    <a:pt x="20237" y="111261"/>
                  </a:cubicBezTo>
                  <a:cubicBezTo>
                    <a:pt x="21451" y="111261"/>
                    <a:pt x="22646" y="111215"/>
                    <a:pt x="23663" y="110961"/>
                  </a:cubicBezTo>
                  <a:cubicBezTo>
                    <a:pt x="24608" y="90955"/>
                    <a:pt x="25429" y="70538"/>
                    <a:pt x="26826" y="50162"/>
                  </a:cubicBezTo>
                  <a:cubicBezTo>
                    <a:pt x="26949" y="48191"/>
                    <a:pt x="27073" y="46219"/>
                    <a:pt x="27196" y="44288"/>
                  </a:cubicBezTo>
                  <a:cubicBezTo>
                    <a:pt x="27319" y="44658"/>
                    <a:pt x="27483" y="45027"/>
                    <a:pt x="27607" y="45438"/>
                  </a:cubicBezTo>
                  <a:cubicBezTo>
                    <a:pt x="29291" y="49875"/>
                    <a:pt x="30523" y="54476"/>
                    <a:pt x="31633" y="59118"/>
                  </a:cubicBezTo>
                  <a:cubicBezTo>
                    <a:pt x="32618" y="63103"/>
                    <a:pt x="34015" y="66800"/>
                    <a:pt x="34878" y="70826"/>
                  </a:cubicBezTo>
                  <a:cubicBezTo>
                    <a:pt x="37836" y="84547"/>
                    <a:pt x="41245" y="99007"/>
                    <a:pt x="46996" y="111824"/>
                  </a:cubicBezTo>
                  <a:cubicBezTo>
                    <a:pt x="47613" y="111865"/>
                    <a:pt x="48229" y="111906"/>
                    <a:pt x="48886" y="111947"/>
                  </a:cubicBezTo>
                  <a:cubicBezTo>
                    <a:pt x="50106" y="112034"/>
                    <a:pt x="51347" y="112121"/>
                    <a:pt x="52579" y="112121"/>
                  </a:cubicBezTo>
                  <a:cubicBezTo>
                    <a:pt x="53089" y="112121"/>
                    <a:pt x="53598" y="112106"/>
                    <a:pt x="54103" y="112070"/>
                  </a:cubicBezTo>
                  <a:cubicBezTo>
                    <a:pt x="55705" y="111947"/>
                    <a:pt x="57266" y="111660"/>
                    <a:pt x="58786" y="111331"/>
                  </a:cubicBezTo>
                  <a:cubicBezTo>
                    <a:pt x="59649" y="111167"/>
                    <a:pt x="60471" y="110920"/>
                    <a:pt x="61292" y="110674"/>
                  </a:cubicBezTo>
                  <a:cubicBezTo>
                    <a:pt x="60881" y="102293"/>
                    <a:pt x="60471" y="93872"/>
                    <a:pt x="60101" y="85491"/>
                  </a:cubicBezTo>
                  <a:lnTo>
                    <a:pt x="60060" y="85491"/>
                  </a:lnTo>
                  <a:cubicBezTo>
                    <a:pt x="59813" y="80315"/>
                    <a:pt x="59567" y="75098"/>
                    <a:pt x="58704" y="69963"/>
                  </a:cubicBezTo>
                  <a:cubicBezTo>
                    <a:pt x="58129" y="66553"/>
                    <a:pt x="57020" y="63349"/>
                    <a:pt x="56157" y="60022"/>
                  </a:cubicBezTo>
                  <a:cubicBezTo>
                    <a:pt x="55377" y="56900"/>
                    <a:pt x="55582" y="53572"/>
                    <a:pt x="55171" y="50368"/>
                  </a:cubicBezTo>
                  <a:cubicBezTo>
                    <a:pt x="54350" y="43507"/>
                    <a:pt x="53241" y="36647"/>
                    <a:pt x="51269" y="29992"/>
                  </a:cubicBezTo>
                  <a:cubicBezTo>
                    <a:pt x="49502" y="24035"/>
                    <a:pt x="46996" y="18202"/>
                    <a:pt x="43546" y="12985"/>
                  </a:cubicBezTo>
                  <a:cubicBezTo>
                    <a:pt x="42642" y="11588"/>
                    <a:pt x="41656" y="10274"/>
                    <a:pt x="40588" y="8959"/>
                  </a:cubicBezTo>
                  <a:cubicBezTo>
                    <a:pt x="40752" y="8548"/>
                    <a:pt x="40876" y="8096"/>
                    <a:pt x="40958" y="7686"/>
                  </a:cubicBezTo>
                  <a:cubicBezTo>
                    <a:pt x="41204" y="6083"/>
                    <a:pt x="40588" y="3290"/>
                    <a:pt x="39027" y="2427"/>
                  </a:cubicBezTo>
                  <a:cubicBezTo>
                    <a:pt x="38164" y="1975"/>
                    <a:pt x="37014" y="2099"/>
                    <a:pt x="36069" y="2058"/>
                  </a:cubicBezTo>
                  <a:lnTo>
                    <a:pt x="33728" y="2058"/>
                  </a:lnTo>
                  <a:cubicBezTo>
                    <a:pt x="33235" y="1400"/>
                    <a:pt x="32906" y="825"/>
                    <a:pt x="33029" y="456"/>
                  </a:cubicBezTo>
                  <a:lnTo>
                    <a:pt x="33029" y="456"/>
                  </a:lnTo>
                  <a:cubicBezTo>
                    <a:pt x="32783" y="1195"/>
                    <a:pt x="32208" y="1647"/>
                    <a:pt x="31427" y="2016"/>
                  </a:cubicBezTo>
                  <a:cubicBezTo>
                    <a:pt x="28346" y="1934"/>
                    <a:pt x="25265" y="1893"/>
                    <a:pt x="22184" y="1811"/>
                  </a:cubicBezTo>
                  <a:cubicBezTo>
                    <a:pt x="22020" y="1811"/>
                    <a:pt x="21855" y="1770"/>
                    <a:pt x="21732" y="1770"/>
                  </a:cubicBezTo>
                  <a:cubicBezTo>
                    <a:pt x="21075" y="1113"/>
                    <a:pt x="20335" y="538"/>
                    <a:pt x="19514" y="209"/>
                  </a:cubicBezTo>
                  <a:cubicBezTo>
                    <a:pt x="19178" y="62"/>
                    <a:pt x="18803" y="1"/>
                    <a:pt x="1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15919" y="2220569"/>
              <a:ext cx="14022" cy="14581"/>
            </a:xfrm>
            <a:custGeom>
              <a:avLst/>
              <a:gdLst/>
              <a:ahLst/>
              <a:cxnLst/>
              <a:rect l="l" t="t" r="r" b="b"/>
              <a:pathLst>
                <a:path w="1028" h="1069" extrusionOk="0">
                  <a:moveTo>
                    <a:pt x="535" y="1"/>
                  </a:moveTo>
                  <a:cubicBezTo>
                    <a:pt x="247" y="1"/>
                    <a:pt x="0" y="247"/>
                    <a:pt x="0" y="535"/>
                  </a:cubicBezTo>
                  <a:cubicBezTo>
                    <a:pt x="0" y="822"/>
                    <a:pt x="247" y="1069"/>
                    <a:pt x="535" y="1069"/>
                  </a:cubicBezTo>
                  <a:cubicBezTo>
                    <a:pt x="822" y="1069"/>
                    <a:pt x="1027" y="822"/>
                    <a:pt x="1027" y="535"/>
                  </a:cubicBezTo>
                  <a:cubicBezTo>
                    <a:pt x="1027" y="247"/>
                    <a:pt x="822" y="1"/>
                    <a:pt x="535" y="1"/>
                  </a:cubicBezTo>
                  <a:close/>
                </a:path>
              </a:pathLst>
            </a:custGeom>
            <a:solidFill>
              <a:srgbClr val="124F7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1301866" y="2203055"/>
              <a:ext cx="735169" cy="498296"/>
            </a:xfrm>
            <a:custGeom>
              <a:avLst/>
              <a:gdLst/>
              <a:ahLst/>
              <a:cxnLst/>
              <a:rect l="l" t="t" r="r" b="b"/>
              <a:pathLst>
                <a:path w="53898" h="36532" extrusionOk="0">
                  <a:moveTo>
                    <a:pt x="14379" y="1"/>
                  </a:moveTo>
                  <a:cubicBezTo>
                    <a:pt x="12327" y="1"/>
                    <a:pt x="9724" y="1885"/>
                    <a:pt x="8258" y="2681"/>
                  </a:cubicBezTo>
                  <a:cubicBezTo>
                    <a:pt x="5341" y="4242"/>
                    <a:pt x="2589" y="6050"/>
                    <a:pt x="1" y="8104"/>
                  </a:cubicBezTo>
                  <a:cubicBezTo>
                    <a:pt x="2178" y="12294"/>
                    <a:pt x="4355" y="16525"/>
                    <a:pt x="6574" y="20716"/>
                  </a:cubicBezTo>
                  <a:cubicBezTo>
                    <a:pt x="6697" y="20921"/>
                    <a:pt x="6820" y="21126"/>
                    <a:pt x="7026" y="21250"/>
                  </a:cubicBezTo>
                  <a:cubicBezTo>
                    <a:pt x="7098" y="21274"/>
                    <a:pt x="7170" y="21284"/>
                    <a:pt x="7242" y="21284"/>
                  </a:cubicBezTo>
                  <a:cubicBezTo>
                    <a:pt x="7416" y="21284"/>
                    <a:pt x="7591" y="21226"/>
                    <a:pt x="7765" y="21167"/>
                  </a:cubicBezTo>
                  <a:cubicBezTo>
                    <a:pt x="9326" y="20716"/>
                    <a:pt x="10846" y="20223"/>
                    <a:pt x="12366" y="19730"/>
                  </a:cubicBezTo>
                  <a:cubicBezTo>
                    <a:pt x="13393" y="22564"/>
                    <a:pt x="12612" y="25892"/>
                    <a:pt x="12818" y="28891"/>
                  </a:cubicBezTo>
                  <a:cubicBezTo>
                    <a:pt x="12941" y="31438"/>
                    <a:pt x="13188" y="33984"/>
                    <a:pt x="13188" y="36531"/>
                  </a:cubicBezTo>
                  <a:lnTo>
                    <a:pt x="41697" y="36039"/>
                  </a:lnTo>
                  <a:cubicBezTo>
                    <a:pt x="41286" y="30986"/>
                    <a:pt x="41533" y="26261"/>
                    <a:pt x="41410" y="21537"/>
                  </a:cubicBezTo>
                  <a:lnTo>
                    <a:pt x="41410" y="21537"/>
                  </a:lnTo>
                  <a:cubicBezTo>
                    <a:pt x="42888" y="21743"/>
                    <a:pt x="44326" y="21948"/>
                    <a:pt x="45805" y="22153"/>
                  </a:cubicBezTo>
                  <a:cubicBezTo>
                    <a:pt x="48352" y="22482"/>
                    <a:pt x="50858" y="22605"/>
                    <a:pt x="53364" y="23057"/>
                  </a:cubicBezTo>
                  <a:lnTo>
                    <a:pt x="53487" y="23057"/>
                  </a:lnTo>
                  <a:cubicBezTo>
                    <a:pt x="53775" y="18497"/>
                    <a:pt x="53898" y="13937"/>
                    <a:pt x="51680" y="9747"/>
                  </a:cubicBezTo>
                  <a:cubicBezTo>
                    <a:pt x="50899" y="8227"/>
                    <a:pt x="49585" y="6543"/>
                    <a:pt x="48023" y="5105"/>
                  </a:cubicBezTo>
                  <a:cubicBezTo>
                    <a:pt x="47777" y="4900"/>
                    <a:pt x="47531" y="4694"/>
                    <a:pt x="47284" y="4530"/>
                  </a:cubicBezTo>
                  <a:cubicBezTo>
                    <a:pt x="44573" y="2764"/>
                    <a:pt x="41327" y="2230"/>
                    <a:pt x="38164" y="1695"/>
                  </a:cubicBezTo>
                  <a:cubicBezTo>
                    <a:pt x="38082" y="1675"/>
                    <a:pt x="37990" y="1654"/>
                    <a:pt x="37902" y="1654"/>
                  </a:cubicBezTo>
                  <a:cubicBezTo>
                    <a:pt x="37815" y="1654"/>
                    <a:pt x="37733" y="1675"/>
                    <a:pt x="37671" y="1737"/>
                  </a:cubicBezTo>
                  <a:cubicBezTo>
                    <a:pt x="37507" y="1819"/>
                    <a:pt x="37507" y="2024"/>
                    <a:pt x="37466" y="2188"/>
                  </a:cubicBezTo>
                  <a:cubicBezTo>
                    <a:pt x="37466" y="2230"/>
                    <a:pt x="37466" y="2230"/>
                    <a:pt x="37466" y="2230"/>
                  </a:cubicBezTo>
                  <a:cubicBezTo>
                    <a:pt x="35782" y="4489"/>
                    <a:pt x="31879" y="9090"/>
                    <a:pt x="27812" y="9377"/>
                  </a:cubicBezTo>
                  <a:cubicBezTo>
                    <a:pt x="27248" y="9420"/>
                    <a:pt x="26715" y="9440"/>
                    <a:pt x="26213" y="9440"/>
                  </a:cubicBezTo>
                  <a:cubicBezTo>
                    <a:pt x="20905" y="9440"/>
                    <a:pt x="18966" y="7217"/>
                    <a:pt x="17953" y="6091"/>
                  </a:cubicBezTo>
                  <a:cubicBezTo>
                    <a:pt x="16638" y="4735"/>
                    <a:pt x="17378" y="2230"/>
                    <a:pt x="16310" y="833"/>
                  </a:cubicBezTo>
                  <a:cubicBezTo>
                    <a:pt x="16228" y="751"/>
                    <a:pt x="16104" y="627"/>
                    <a:pt x="15981" y="545"/>
                  </a:cubicBezTo>
                  <a:cubicBezTo>
                    <a:pt x="15520" y="158"/>
                    <a:pt x="14973" y="1"/>
                    <a:pt x="143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1226792" y="4405615"/>
              <a:ext cx="419703" cy="194957"/>
            </a:xfrm>
            <a:custGeom>
              <a:avLst/>
              <a:gdLst/>
              <a:ahLst/>
              <a:cxnLst/>
              <a:rect l="l" t="t" r="r" b="b"/>
              <a:pathLst>
                <a:path w="30770" h="14293" extrusionOk="0">
                  <a:moveTo>
                    <a:pt x="17976" y="1"/>
                  </a:moveTo>
                  <a:cubicBezTo>
                    <a:pt x="17777" y="1"/>
                    <a:pt x="17577" y="6"/>
                    <a:pt x="17377" y="19"/>
                  </a:cubicBezTo>
                  <a:cubicBezTo>
                    <a:pt x="17007" y="60"/>
                    <a:pt x="15611" y="1745"/>
                    <a:pt x="15241" y="2114"/>
                  </a:cubicBezTo>
                  <a:cubicBezTo>
                    <a:pt x="14214" y="3018"/>
                    <a:pt x="13187" y="4004"/>
                    <a:pt x="12119" y="4949"/>
                  </a:cubicBezTo>
                  <a:cubicBezTo>
                    <a:pt x="9736" y="7044"/>
                    <a:pt x="7066" y="8811"/>
                    <a:pt x="4190" y="10207"/>
                  </a:cubicBezTo>
                  <a:cubicBezTo>
                    <a:pt x="2958" y="10782"/>
                    <a:pt x="1684" y="11316"/>
                    <a:pt x="740" y="12261"/>
                  </a:cubicBezTo>
                  <a:cubicBezTo>
                    <a:pt x="370" y="12631"/>
                    <a:pt x="0" y="13206"/>
                    <a:pt x="247" y="13699"/>
                  </a:cubicBezTo>
                  <a:cubicBezTo>
                    <a:pt x="432" y="14069"/>
                    <a:pt x="884" y="14239"/>
                    <a:pt x="1302" y="14239"/>
                  </a:cubicBezTo>
                  <a:cubicBezTo>
                    <a:pt x="1348" y="14239"/>
                    <a:pt x="1393" y="14237"/>
                    <a:pt x="1438" y="14233"/>
                  </a:cubicBezTo>
                  <a:cubicBezTo>
                    <a:pt x="1627" y="14230"/>
                    <a:pt x="1816" y="14228"/>
                    <a:pt x="2005" y="14228"/>
                  </a:cubicBezTo>
                  <a:cubicBezTo>
                    <a:pt x="3266" y="14228"/>
                    <a:pt x="4527" y="14293"/>
                    <a:pt x="5788" y="14293"/>
                  </a:cubicBezTo>
                  <a:cubicBezTo>
                    <a:pt x="6680" y="14293"/>
                    <a:pt x="7571" y="14260"/>
                    <a:pt x="8463" y="14151"/>
                  </a:cubicBezTo>
                  <a:cubicBezTo>
                    <a:pt x="15077" y="13329"/>
                    <a:pt x="21732" y="12508"/>
                    <a:pt x="28345" y="11399"/>
                  </a:cubicBezTo>
                  <a:cubicBezTo>
                    <a:pt x="29824" y="11152"/>
                    <a:pt x="30769" y="9755"/>
                    <a:pt x="30523" y="8318"/>
                  </a:cubicBezTo>
                  <a:cubicBezTo>
                    <a:pt x="29989" y="5442"/>
                    <a:pt x="29208" y="1252"/>
                    <a:pt x="29044" y="677"/>
                  </a:cubicBezTo>
                  <a:cubicBezTo>
                    <a:pt x="29003" y="553"/>
                    <a:pt x="28962" y="430"/>
                    <a:pt x="28879" y="266"/>
                  </a:cubicBezTo>
                  <a:lnTo>
                    <a:pt x="28879" y="307"/>
                  </a:lnTo>
                  <a:cubicBezTo>
                    <a:pt x="27935" y="430"/>
                    <a:pt x="26990" y="553"/>
                    <a:pt x="26004" y="595"/>
                  </a:cubicBezTo>
                  <a:cubicBezTo>
                    <a:pt x="25530" y="618"/>
                    <a:pt x="25055" y="642"/>
                    <a:pt x="24581" y="642"/>
                  </a:cubicBezTo>
                  <a:cubicBezTo>
                    <a:pt x="24234" y="642"/>
                    <a:pt x="23886" y="629"/>
                    <a:pt x="23539" y="595"/>
                  </a:cubicBezTo>
                  <a:cubicBezTo>
                    <a:pt x="22717" y="512"/>
                    <a:pt x="21937" y="389"/>
                    <a:pt x="21115" y="307"/>
                  </a:cubicBezTo>
                  <a:cubicBezTo>
                    <a:pt x="20111" y="168"/>
                    <a:pt x="19048" y="1"/>
                    <a:pt x="1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1475012" y="2197599"/>
              <a:ext cx="104796" cy="216862"/>
            </a:xfrm>
            <a:custGeom>
              <a:avLst/>
              <a:gdLst/>
              <a:ahLst/>
              <a:cxnLst/>
              <a:rect l="l" t="t" r="r" b="b"/>
              <a:pathLst>
                <a:path w="7683" h="15899" extrusionOk="0">
                  <a:moveTo>
                    <a:pt x="740" y="0"/>
                  </a:moveTo>
                  <a:cubicBezTo>
                    <a:pt x="329" y="0"/>
                    <a:pt x="1" y="329"/>
                    <a:pt x="1" y="740"/>
                  </a:cubicBezTo>
                  <a:lnTo>
                    <a:pt x="1" y="14789"/>
                  </a:lnTo>
                  <a:cubicBezTo>
                    <a:pt x="1" y="15405"/>
                    <a:pt x="494" y="15898"/>
                    <a:pt x="1110" y="15898"/>
                  </a:cubicBezTo>
                  <a:lnTo>
                    <a:pt x="6573" y="15898"/>
                  </a:lnTo>
                  <a:cubicBezTo>
                    <a:pt x="7190" y="15898"/>
                    <a:pt x="7683" y="15405"/>
                    <a:pt x="7683" y="14789"/>
                  </a:cubicBezTo>
                  <a:lnTo>
                    <a:pt x="7683" y="1110"/>
                  </a:lnTo>
                  <a:cubicBezTo>
                    <a:pt x="7683" y="493"/>
                    <a:pt x="7190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1452602" y="2259457"/>
              <a:ext cx="577149" cy="559676"/>
            </a:xfrm>
            <a:custGeom>
              <a:avLst/>
              <a:gdLst/>
              <a:ahLst/>
              <a:cxnLst/>
              <a:rect l="l" t="t" r="r" b="b"/>
              <a:pathLst>
                <a:path w="42313" h="41032" extrusionOk="0">
                  <a:moveTo>
                    <a:pt x="2950" y="0"/>
                  </a:moveTo>
                  <a:cubicBezTo>
                    <a:pt x="2040" y="0"/>
                    <a:pt x="1718" y="1436"/>
                    <a:pt x="2712" y="1627"/>
                  </a:cubicBezTo>
                  <a:cubicBezTo>
                    <a:pt x="4766" y="2079"/>
                    <a:pt x="6696" y="2860"/>
                    <a:pt x="8463" y="3969"/>
                  </a:cubicBezTo>
                  <a:cubicBezTo>
                    <a:pt x="8422" y="4092"/>
                    <a:pt x="8381" y="4215"/>
                    <a:pt x="8299" y="4298"/>
                  </a:cubicBezTo>
                  <a:cubicBezTo>
                    <a:pt x="6080" y="3271"/>
                    <a:pt x="3821" y="2244"/>
                    <a:pt x="1397" y="1668"/>
                  </a:cubicBezTo>
                  <a:cubicBezTo>
                    <a:pt x="1315" y="1645"/>
                    <a:pt x="1237" y="1635"/>
                    <a:pt x="1162" y="1635"/>
                  </a:cubicBezTo>
                  <a:cubicBezTo>
                    <a:pt x="307" y="1635"/>
                    <a:pt x="0" y="3044"/>
                    <a:pt x="945" y="3271"/>
                  </a:cubicBezTo>
                  <a:cubicBezTo>
                    <a:pt x="3287" y="3887"/>
                    <a:pt x="5464" y="4832"/>
                    <a:pt x="7600" y="5859"/>
                  </a:cubicBezTo>
                  <a:cubicBezTo>
                    <a:pt x="7559" y="5941"/>
                    <a:pt x="7518" y="6023"/>
                    <a:pt x="7477" y="6105"/>
                  </a:cubicBezTo>
                  <a:cubicBezTo>
                    <a:pt x="6655" y="5653"/>
                    <a:pt x="5834" y="5242"/>
                    <a:pt x="4930" y="4873"/>
                  </a:cubicBezTo>
                  <a:cubicBezTo>
                    <a:pt x="4355" y="4626"/>
                    <a:pt x="3739" y="4421"/>
                    <a:pt x="3081" y="4257"/>
                  </a:cubicBezTo>
                  <a:cubicBezTo>
                    <a:pt x="2694" y="4127"/>
                    <a:pt x="2280" y="3972"/>
                    <a:pt x="1861" y="3972"/>
                  </a:cubicBezTo>
                  <a:cubicBezTo>
                    <a:pt x="1748" y="3972"/>
                    <a:pt x="1634" y="3984"/>
                    <a:pt x="1520" y="4010"/>
                  </a:cubicBezTo>
                  <a:cubicBezTo>
                    <a:pt x="863" y="4133"/>
                    <a:pt x="740" y="4955"/>
                    <a:pt x="1151" y="5407"/>
                  </a:cubicBezTo>
                  <a:cubicBezTo>
                    <a:pt x="1151" y="5407"/>
                    <a:pt x="1151" y="5407"/>
                    <a:pt x="1192" y="5448"/>
                  </a:cubicBezTo>
                  <a:cubicBezTo>
                    <a:pt x="1319" y="5607"/>
                    <a:pt x="1545" y="5668"/>
                    <a:pt x="1755" y="5668"/>
                  </a:cubicBezTo>
                  <a:cubicBezTo>
                    <a:pt x="1816" y="5668"/>
                    <a:pt x="1876" y="5662"/>
                    <a:pt x="1931" y="5653"/>
                  </a:cubicBezTo>
                  <a:cubicBezTo>
                    <a:pt x="1972" y="5735"/>
                    <a:pt x="2424" y="5818"/>
                    <a:pt x="2506" y="5818"/>
                  </a:cubicBezTo>
                  <a:cubicBezTo>
                    <a:pt x="2753" y="5900"/>
                    <a:pt x="2999" y="5982"/>
                    <a:pt x="3246" y="6064"/>
                  </a:cubicBezTo>
                  <a:cubicBezTo>
                    <a:pt x="3739" y="6228"/>
                    <a:pt x="4191" y="6393"/>
                    <a:pt x="4684" y="6598"/>
                  </a:cubicBezTo>
                  <a:cubicBezTo>
                    <a:pt x="5382" y="6886"/>
                    <a:pt x="6080" y="7214"/>
                    <a:pt x="6738" y="7584"/>
                  </a:cubicBezTo>
                  <a:cubicBezTo>
                    <a:pt x="6655" y="7707"/>
                    <a:pt x="6573" y="7831"/>
                    <a:pt x="6491" y="7954"/>
                  </a:cubicBezTo>
                  <a:cubicBezTo>
                    <a:pt x="5300" y="7296"/>
                    <a:pt x="4067" y="6721"/>
                    <a:pt x="2671" y="6311"/>
                  </a:cubicBezTo>
                  <a:cubicBezTo>
                    <a:pt x="2574" y="6281"/>
                    <a:pt x="2484" y="6267"/>
                    <a:pt x="2399" y="6267"/>
                  </a:cubicBezTo>
                  <a:cubicBezTo>
                    <a:pt x="1540" y="6267"/>
                    <a:pt x="1284" y="7655"/>
                    <a:pt x="2219" y="7954"/>
                  </a:cubicBezTo>
                  <a:cubicBezTo>
                    <a:pt x="3615" y="8365"/>
                    <a:pt x="4807" y="8940"/>
                    <a:pt x="6039" y="9638"/>
                  </a:cubicBezTo>
                  <a:cubicBezTo>
                    <a:pt x="6080" y="9885"/>
                    <a:pt x="6245" y="10049"/>
                    <a:pt x="6368" y="10254"/>
                  </a:cubicBezTo>
                  <a:cubicBezTo>
                    <a:pt x="7025" y="11240"/>
                    <a:pt x="7847" y="12185"/>
                    <a:pt x="8915" y="12678"/>
                  </a:cubicBezTo>
                  <a:cubicBezTo>
                    <a:pt x="10804" y="17567"/>
                    <a:pt x="12858" y="23482"/>
                    <a:pt x="15405" y="28247"/>
                  </a:cubicBezTo>
                  <a:cubicBezTo>
                    <a:pt x="18117" y="33218"/>
                    <a:pt x="21855" y="37737"/>
                    <a:pt x="26702" y="40654"/>
                  </a:cubicBezTo>
                  <a:cubicBezTo>
                    <a:pt x="26990" y="40818"/>
                    <a:pt x="27319" y="41023"/>
                    <a:pt x="27688" y="41023"/>
                  </a:cubicBezTo>
                  <a:cubicBezTo>
                    <a:pt x="27732" y="41029"/>
                    <a:pt x="27776" y="41031"/>
                    <a:pt x="27818" y="41031"/>
                  </a:cubicBezTo>
                  <a:cubicBezTo>
                    <a:pt x="28094" y="41031"/>
                    <a:pt x="28343" y="40925"/>
                    <a:pt x="28592" y="40818"/>
                  </a:cubicBezTo>
                  <a:cubicBezTo>
                    <a:pt x="29619" y="40448"/>
                    <a:pt x="30482" y="39750"/>
                    <a:pt x="31262" y="38969"/>
                  </a:cubicBezTo>
                  <a:cubicBezTo>
                    <a:pt x="31879" y="38353"/>
                    <a:pt x="32372" y="37614"/>
                    <a:pt x="32700" y="36833"/>
                  </a:cubicBezTo>
                  <a:cubicBezTo>
                    <a:pt x="37178" y="30671"/>
                    <a:pt x="41409" y="24057"/>
                    <a:pt x="42313" y="18922"/>
                  </a:cubicBezTo>
                  <a:lnTo>
                    <a:pt x="30318" y="17402"/>
                  </a:lnTo>
                  <a:cubicBezTo>
                    <a:pt x="29578" y="19086"/>
                    <a:pt x="26374" y="20524"/>
                    <a:pt x="25840" y="22291"/>
                  </a:cubicBezTo>
                  <a:cubicBezTo>
                    <a:pt x="23005" y="19045"/>
                    <a:pt x="20048" y="16129"/>
                    <a:pt x="17624" y="13376"/>
                  </a:cubicBezTo>
                  <a:cubicBezTo>
                    <a:pt x="16556" y="12226"/>
                    <a:pt x="14830" y="10090"/>
                    <a:pt x="13927" y="8981"/>
                  </a:cubicBezTo>
                  <a:cubicBezTo>
                    <a:pt x="13762" y="8488"/>
                    <a:pt x="13557" y="8077"/>
                    <a:pt x="13475" y="7831"/>
                  </a:cubicBezTo>
                  <a:cubicBezTo>
                    <a:pt x="13023" y="6721"/>
                    <a:pt x="11544" y="3764"/>
                    <a:pt x="10065" y="3024"/>
                  </a:cubicBezTo>
                  <a:cubicBezTo>
                    <a:pt x="10024" y="2983"/>
                    <a:pt x="9983" y="2942"/>
                    <a:pt x="9942" y="2901"/>
                  </a:cubicBezTo>
                  <a:cubicBezTo>
                    <a:pt x="7765" y="1176"/>
                    <a:pt x="5587" y="559"/>
                    <a:pt x="3164" y="25"/>
                  </a:cubicBezTo>
                  <a:cubicBezTo>
                    <a:pt x="3089" y="8"/>
                    <a:pt x="3018" y="0"/>
                    <a:pt x="2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38"/>
          <p:cNvGrpSpPr/>
          <p:nvPr/>
        </p:nvGrpSpPr>
        <p:grpSpPr>
          <a:xfrm rot="-1275772">
            <a:off x="2440005" y="1018052"/>
            <a:ext cx="470726" cy="659009"/>
            <a:chOff x="1085140" y="3504994"/>
            <a:chExt cx="560616" cy="784854"/>
          </a:xfrm>
        </p:grpSpPr>
        <p:sp>
          <p:nvSpPr>
            <p:cNvPr id="925" name="Google Shape;925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1753415" y="147082"/>
            <a:ext cx="560616" cy="784854"/>
            <a:chOff x="1085140" y="3504994"/>
            <a:chExt cx="560616" cy="784854"/>
          </a:xfrm>
        </p:grpSpPr>
        <p:sp>
          <p:nvSpPr>
            <p:cNvPr id="928" name="Google Shape;928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38"/>
          <p:cNvGrpSpPr/>
          <p:nvPr/>
        </p:nvGrpSpPr>
        <p:grpSpPr>
          <a:xfrm rot="-1275747">
            <a:off x="2843186" y="462039"/>
            <a:ext cx="361902" cy="506730"/>
            <a:chOff x="1085140" y="3504994"/>
            <a:chExt cx="560616" cy="784854"/>
          </a:xfrm>
        </p:grpSpPr>
        <p:sp>
          <p:nvSpPr>
            <p:cNvPr id="931" name="Google Shape;931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38"/>
          <p:cNvGrpSpPr/>
          <p:nvPr/>
        </p:nvGrpSpPr>
        <p:grpSpPr>
          <a:xfrm>
            <a:off x="1907257" y="1832372"/>
            <a:ext cx="429265" cy="214655"/>
            <a:chOff x="8003417" y="3113542"/>
            <a:chExt cx="254063" cy="127053"/>
          </a:xfrm>
        </p:grpSpPr>
        <p:sp>
          <p:nvSpPr>
            <p:cNvPr id="934" name="Google Shape;934;p38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38"/>
          <p:cNvGrpSpPr/>
          <p:nvPr/>
        </p:nvGrpSpPr>
        <p:grpSpPr>
          <a:xfrm rot="-1673854">
            <a:off x="691532" y="860922"/>
            <a:ext cx="654614" cy="342866"/>
            <a:chOff x="2047546" y="4219184"/>
            <a:chExt cx="654603" cy="342860"/>
          </a:xfrm>
        </p:grpSpPr>
        <p:sp>
          <p:nvSpPr>
            <p:cNvPr id="937" name="Google Shape;937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8"/>
          <p:cNvGrpSpPr/>
          <p:nvPr/>
        </p:nvGrpSpPr>
        <p:grpSpPr>
          <a:xfrm rot="570169">
            <a:off x="1228820" y="1313291"/>
            <a:ext cx="654618" cy="342868"/>
            <a:chOff x="2047546" y="4219184"/>
            <a:chExt cx="654603" cy="342860"/>
          </a:xfrm>
        </p:grpSpPr>
        <p:sp>
          <p:nvSpPr>
            <p:cNvPr id="941" name="Google Shape;941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047;p42">
            <a:extLst>
              <a:ext uri="{FF2B5EF4-FFF2-40B4-BE49-F238E27FC236}">
                <a16:creationId xmlns:a16="http://schemas.microsoft.com/office/drawing/2014/main" id="{5D51FCDA-AD4A-4279-4E0E-1912A68D4043}"/>
              </a:ext>
            </a:extLst>
          </p:cNvPr>
          <p:cNvSpPr txBox="1"/>
          <p:nvPr/>
        </p:nvSpPr>
        <p:spPr>
          <a:xfrm>
            <a:off x="4654704" y="167163"/>
            <a:ext cx="4000198" cy="83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OnBoarding and Authentication</a:t>
            </a:r>
            <a:endParaRPr sz="2000" b="1" dirty="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7" name="Google Shape;1087;p43">
            <a:extLst>
              <a:ext uri="{FF2B5EF4-FFF2-40B4-BE49-F238E27FC236}">
                <a16:creationId xmlns:a16="http://schemas.microsoft.com/office/drawing/2014/main" id="{AD3D24FC-74BF-AF8F-174F-C87F6D452F19}"/>
              </a:ext>
            </a:extLst>
          </p:cNvPr>
          <p:cNvSpPr txBox="1"/>
          <p:nvPr/>
        </p:nvSpPr>
        <p:spPr>
          <a:xfrm>
            <a:off x="3982855" y="369441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01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F05C8C-6275-8EC9-6874-7234AC35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447" y="1174502"/>
            <a:ext cx="4465465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 onboarding process may include tutorial screens highlighting key features of the fitness app.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racking workouts, setting meal plans, or accessing instructional exercise videos, to help users get acquainted with the app's functionalities quickly.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Login Screen and Registration Screen are used to authenticate and Invite the user.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2757515" y="354760"/>
            <a:ext cx="5358809" cy="48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OnBoarding and Authentication</a:t>
            </a:r>
            <a:endParaRPr sz="1800" dirty="0"/>
          </a:p>
        </p:txBody>
      </p:sp>
      <p:sp>
        <p:nvSpPr>
          <p:cNvPr id="2" name="Google Shape;1087;p43">
            <a:extLst>
              <a:ext uri="{FF2B5EF4-FFF2-40B4-BE49-F238E27FC236}">
                <a16:creationId xmlns:a16="http://schemas.microsoft.com/office/drawing/2014/main" id="{BFAFC5CB-8B13-7014-9003-AE34B5FD681B}"/>
              </a:ext>
            </a:extLst>
          </p:cNvPr>
          <p:cNvSpPr txBox="1"/>
          <p:nvPr/>
        </p:nvSpPr>
        <p:spPr>
          <a:xfrm>
            <a:off x="2168370" y="354760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01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/>
          <p:nvPr/>
        </p:nvSpPr>
        <p:spPr>
          <a:xfrm>
            <a:off x="70631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/>
          <p:nvPr/>
        </p:nvSpPr>
        <p:spPr>
          <a:xfrm>
            <a:off x="49103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/>
          <p:nvPr/>
        </p:nvSpPr>
        <p:spPr>
          <a:xfrm>
            <a:off x="27575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/>
          <p:nvPr/>
        </p:nvSpPr>
        <p:spPr>
          <a:xfrm>
            <a:off x="6047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75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3"/>
          <p:cNvSpPr txBox="1">
            <a:spLocks noGrp="1"/>
          </p:cNvSpPr>
          <p:nvPr>
            <p:ph type="title"/>
          </p:nvPr>
        </p:nvSpPr>
        <p:spPr>
          <a:xfrm>
            <a:off x="722375" y="2339182"/>
            <a:ext cx="5205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</a:rPr>
              <a:t>Problem </a:t>
            </a:r>
            <a:r>
              <a:rPr lang="en" sz="3600" dirty="0">
                <a:solidFill>
                  <a:schemeClr val="tx1"/>
                </a:solidFill>
              </a:rPr>
              <a:t>Statement</a:t>
            </a:r>
            <a:endParaRPr sz="3600" b="1" dirty="0">
              <a:solidFill>
                <a:schemeClr val="tx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639" name="Google Shape;639;p33"/>
          <p:cNvSpPr txBox="1">
            <a:spLocks noGrp="1"/>
          </p:cNvSpPr>
          <p:nvPr>
            <p:ph type="title" idx="2"/>
          </p:nvPr>
        </p:nvSpPr>
        <p:spPr>
          <a:xfrm>
            <a:off x="722375" y="1252338"/>
            <a:ext cx="12177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40" name="Google Shape;640;p33"/>
          <p:cNvGrpSpPr/>
          <p:nvPr/>
        </p:nvGrpSpPr>
        <p:grpSpPr>
          <a:xfrm rot="-1275772">
            <a:off x="5918530" y="1110452"/>
            <a:ext cx="470726" cy="659009"/>
            <a:chOff x="1085140" y="3504994"/>
            <a:chExt cx="560616" cy="784854"/>
          </a:xfrm>
        </p:grpSpPr>
        <p:sp>
          <p:nvSpPr>
            <p:cNvPr id="641" name="Google Shape;641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3"/>
          <p:cNvGrpSpPr/>
          <p:nvPr/>
        </p:nvGrpSpPr>
        <p:grpSpPr>
          <a:xfrm>
            <a:off x="6639965" y="147082"/>
            <a:ext cx="560616" cy="784854"/>
            <a:chOff x="1085140" y="3504994"/>
            <a:chExt cx="560616" cy="784854"/>
          </a:xfrm>
        </p:grpSpPr>
        <p:sp>
          <p:nvSpPr>
            <p:cNvPr id="644" name="Google Shape;644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3"/>
          <p:cNvGrpSpPr/>
          <p:nvPr/>
        </p:nvGrpSpPr>
        <p:grpSpPr>
          <a:xfrm rot="-1275747">
            <a:off x="8021961" y="1322814"/>
            <a:ext cx="361902" cy="506730"/>
            <a:chOff x="1085140" y="3504994"/>
            <a:chExt cx="560616" cy="784854"/>
          </a:xfrm>
        </p:grpSpPr>
        <p:sp>
          <p:nvSpPr>
            <p:cNvPr id="647" name="Google Shape;647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2842300" y="3961163"/>
            <a:ext cx="720500" cy="758711"/>
            <a:chOff x="2163562" y="3046774"/>
            <a:chExt cx="623486" cy="656552"/>
          </a:xfrm>
        </p:grpSpPr>
        <p:sp>
          <p:nvSpPr>
            <p:cNvPr id="650" name="Google Shape;650;p33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3"/>
          <p:cNvGrpSpPr/>
          <p:nvPr/>
        </p:nvGrpSpPr>
        <p:grpSpPr>
          <a:xfrm>
            <a:off x="4149538" y="2274671"/>
            <a:ext cx="4348591" cy="3881652"/>
            <a:chOff x="857900" y="243075"/>
            <a:chExt cx="5876475" cy="5245475"/>
          </a:xfrm>
        </p:grpSpPr>
        <p:sp>
          <p:nvSpPr>
            <p:cNvPr id="666" name="Google Shape;666;p33"/>
            <p:cNvSpPr/>
            <p:nvPr/>
          </p:nvSpPr>
          <p:spPr>
            <a:xfrm>
              <a:off x="5469175" y="1188625"/>
              <a:ext cx="1265200" cy="701300"/>
            </a:xfrm>
            <a:custGeom>
              <a:avLst/>
              <a:gdLst/>
              <a:ahLst/>
              <a:cxnLst/>
              <a:rect l="l" t="t" r="r" b="b"/>
              <a:pathLst>
                <a:path w="50608" h="28052" extrusionOk="0">
                  <a:moveTo>
                    <a:pt x="37976" y="1"/>
                  </a:moveTo>
                  <a:cubicBezTo>
                    <a:pt x="33475" y="1"/>
                    <a:pt x="28653" y="1224"/>
                    <a:pt x="26209" y="2372"/>
                  </a:cubicBezTo>
                  <a:cubicBezTo>
                    <a:pt x="17570" y="6342"/>
                    <a:pt x="8697" y="10603"/>
                    <a:pt x="2744" y="17957"/>
                  </a:cubicBezTo>
                  <a:cubicBezTo>
                    <a:pt x="1284" y="19708"/>
                    <a:pt x="0" y="21985"/>
                    <a:pt x="584" y="24145"/>
                  </a:cubicBezTo>
                  <a:cubicBezTo>
                    <a:pt x="1353" y="27065"/>
                    <a:pt x="4820" y="28052"/>
                    <a:pt x="7946" y="28052"/>
                  </a:cubicBezTo>
                  <a:cubicBezTo>
                    <a:pt x="8381" y="28052"/>
                    <a:pt x="8809" y="28033"/>
                    <a:pt x="9223" y="27997"/>
                  </a:cubicBezTo>
                  <a:cubicBezTo>
                    <a:pt x="16169" y="27413"/>
                    <a:pt x="22823" y="24903"/>
                    <a:pt x="29244" y="22218"/>
                  </a:cubicBezTo>
                  <a:cubicBezTo>
                    <a:pt x="34614" y="19942"/>
                    <a:pt x="50607" y="12996"/>
                    <a:pt x="47747" y="4766"/>
                  </a:cubicBezTo>
                  <a:cubicBezTo>
                    <a:pt x="46504" y="1180"/>
                    <a:pt x="42395" y="1"/>
                    <a:pt x="3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5469175" y="1126800"/>
              <a:ext cx="1265200" cy="769050"/>
            </a:xfrm>
            <a:custGeom>
              <a:avLst/>
              <a:gdLst/>
              <a:ahLst/>
              <a:cxnLst/>
              <a:rect l="l" t="t" r="r" b="b"/>
              <a:pathLst>
                <a:path w="50608" h="30762" fill="none" extrusionOk="0">
                  <a:moveTo>
                    <a:pt x="29244" y="24691"/>
                  </a:moveTo>
                  <a:cubicBezTo>
                    <a:pt x="22823" y="27376"/>
                    <a:pt x="16169" y="29886"/>
                    <a:pt x="9223" y="30470"/>
                  </a:cubicBezTo>
                  <a:cubicBezTo>
                    <a:pt x="5837" y="30762"/>
                    <a:pt x="1459" y="29945"/>
                    <a:pt x="584" y="26618"/>
                  </a:cubicBezTo>
                  <a:cubicBezTo>
                    <a:pt x="0" y="24458"/>
                    <a:pt x="1284" y="22181"/>
                    <a:pt x="2744" y="20430"/>
                  </a:cubicBezTo>
                  <a:cubicBezTo>
                    <a:pt x="8697" y="13076"/>
                    <a:pt x="17570" y="8815"/>
                    <a:pt x="26209" y="4845"/>
                  </a:cubicBezTo>
                  <a:cubicBezTo>
                    <a:pt x="31053" y="2569"/>
                    <a:pt x="45237" y="1"/>
                    <a:pt x="47747" y="7239"/>
                  </a:cubicBezTo>
                  <a:cubicBezTo>
                    <a:pt x="50607" y="15469"/>
                    <a:pt x="34614" y="22415"/>
                    <a:pt x="29244" y="2469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526075" y="1734000"/>
              <a:ext cx="553100" cy="693400"/>
            </a:xfrm>
            <a:custGeom>
              <a:avLst/>
              <a:gdLst/>
              <a:ahLst/>
              <a:cxnLst/>
              <a:rect l="l" t="t" r="r" b="b"/>
              <a:pathLst>
                <a:path w="22124" h="27736" extrusionOk="0">
                  <a:moveTo>
                    <a:pt x="16140" y="0"/>
                  </a:moveTo>
                  <a:cubicBezTo>
                    <a:pt x="15894" y="0"/>
                    <a:pt x="15648" y="51"/>
                    <a:pt x="15410" y="170"/>
                  </a:cubicBezTo>
                  <a:cubicBezTo>
                    <a:pt x="15119" y="287"/>
                    <a:pt x="14885" y="578"/>
                    <a:pt x="14652" y="812"/>
                  </a:cubicBezTo>
                  <a:cubicBezTo>
                    <a:pt x="12083" y="3614"/>
                    <a:pt x="9165" y="5598"/>
                    <a:pt x="8114" y="9567"/>
                  </a:cubicBezTo>
                  <a:cubicBezTo>
                    <a:pt x="7297" y="12603"/>
                    <a:pt x="6655" y="15988"/>
                    <a:pt x="4262" y="18090"/>
                  </a:cubicBezTo>
                  <a:cubicBezTo>
                    <a:pt x="3211" y="19024"/>
                    <a:pt x="1810" y="19666"/>
                    <a:pt x="1110" y="20891"/>
                  </a:cubicBezTo>
                  <a:cubicBezTo>
                    <a:pt x="1" y="22759"/>
                    <a:pt x="1110" y="25386"/>
                    <a:pt x="2919" y="26553"/>
                  </a:cubicBezTo>
                  <a:cubicBezTo>
                    <a:pt x="4320" y="27473"/>
                    <a:pt x="5984" y="27735"/>
                    <a:pt x="7664" y="27735"/>
                  </a:cubicBezTo>
                  <a:cubicBezTo>
                    <a:pt x="8224" y="27735"/>
                    <a:pt x="8785" y="27706"/>
                    <a:pt x="9340" y="27662"/>
                  </a:cubicBezTo>
                  <a:cubicBezTo>
                    <a:pt x="11208" y="27546"/>
                    <a:pt x="13076" y="27195"/>
                    <a:pt x="14944" y="26670"/>
                  </a:cubicBezTo>
                  <a:cubicBezTo>
                    <a:pt x="18621" y="25619"/>
                    <a:pt x="19730" y="20891"/>
                    <a:pt x="20547" y="17564"/>
                  </a:cubicBezTo>
                  <a:cubicBezTo>
                    <a:pt x="21364" y="14296"/>
                    <a:pt x="22123" y="10968"/>
                    <a:pt x="22065" y="7583"/>
                  </a:cubicBezTo>
                  <a:cubicBezTo>
                    <a:pt x="22006" y="6415"/>
                    <a:pt x="21714" y="5365"/>
                    <a:pt x="21248" y="4373"/>
                  </a:cubicBezTo>
                  <a:cubicBezTo>
                    <a:pt x="20547" y="3030"/>
                    <a:pt x="19438" y="1804"/>
                    <a:pt x="18154" y="870"/>
                  </a:cubicBezTo>
                  <a:cubicBezTo>
                    <a:pt x="17588" y="435"/>
                    <a:pt x="16861" y="0"/>
                    <a:pt x="16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591100" y="896550"/>
              <a:ext cx="1193700" cy="1211525"/>
            </a:xfrm>
            <a:custGeom>
              <a:avLst/>
              <a:gdLst/>
              <a:ahLst/>
              <a:cxnLst/>
              <a:rect l="l" t="t" r="r" b="b"/>
              <a:pathLst>
                <a:path w="47748" h="48461" extrusionOk="0">
                  <a:moveTo>
                    <a:pt x="35599" y="0"/>
                  </a:moveTo>
                  <a:cubicBezTo>
                    <a:pt x="34228" y="0"/>
                    <a:pt x="32830" y="483"/>
                    <a:pt x="31579" y="1039"/>
                  </a:cubicBezTo>
                  <a:cubicBezTo>
                    <a:pt x="27201" y="2848"/>
                    <a:pt x="23057" y="4950"/>
                    <a:pt x="19029" y="7343"/>
                  </a:cubicBezTo>
                  <a:cubicBezTo>
                    <a:pt x="15469" y="9444"/>
                    <a:pt x="12200" y="12129"/>
                    <a:pt x="10332" y="15923"/>
                  </a:cubicBezTo>
                  <a:cubicBezTo>
                    <a:pt x="7764" y="21060"/>
                    <a:pt x="5546" y="26313"/>
                    <a:pt x="3094" y="31508"/>
                  </a:cubicBezTo>
                  <a:cubicBezTo>
                    <a:pt x="1576" y="34777"/>
                    <a:pt x="0" y="39505"/>
                    <a:pt x="3444" y="42190"/>
                  </a:cubicBezTo>
                  <a:cubicBezTo>
                    <a:pt x="9001" y="46484"/>
                    <a:pt x="16132" y="48461"/>
                    <a:pt x="23173" y="48461"/>
                  </a:cubicBezTo>
                  <a:cubicBezTo>
                    <a:pt x="24267" y="48461"/>
                    <a:pt x="25359" y="48413"/>
                    <a:pt x="26442" y="48319"/>
                  </a:cubicBezTo>
                  <a:cubicBezTo>
                    <a:pt x="28894" y="48085"/>
                    <a:pt x="31345" y="47618"/>
                    <a:pt x="33563" y="46568"/>
                  </a:cubicBezTo>
                  <a:cubicBezTo>
                    <a:pt x="36015" y="45400"/>
                    <a:pt x="38058" y="43532"/>
                    <a:pt x="40043" y="41723"/>
                  </a:cubicBezTo>
                  <a:cubicBezTo>
                    <a:pt x="42261" y="39622"/>
                    <a:pt x="44479" y="37462"/>
                    <a:pt x="45763" y="34719"/>
                  </a:cubicBezTo>
                  <a:cubicBezTo>
                    <a:pt x="46463" y="33143"/>
                    <a:pt x="46872" y="31508"/>
                    <a:pt x="47105" y="29815"/>
                  </a:cubicBezTo>
                  <a:cubicBezTo>
                    <a:pt x="47747" y="24796"/>
                    <a:pt x="46580" y="20651"/>
                    <a:pt x="44946" y="15982"/>
                  </a:cubicBezTo>
                  <a:cubicBezTo>
                    <a:pt x="44187" y="13939"/>
                    <a:pt x="44129" y="11545"/>
                    <a:pt x="43486" y="9444"/>
                  </a:cubicBezTo>
                  <a:cubicBezTo>
                    <a:pt x="42844" y="7284"/>
                    <a:pt x="42027" y="5183"/>
                    <a:pt x="40743" y="3315"/>
                  </a:cubicBezTo>
                  <a:cubicBezTo>
                    <a:pt x="39751" y="1856"/>
                    <a:pt x="38408" y="513"/>
                    <a:pt x="36657" y="105"/>
                  </a:cubicBezTo>
                  <a:cubicBezTo>
                    <a:pt x="36308" y="33"/>
                    <a:pt x="35954" y="0"/>
                    <a:pt x="355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984850" y="1166200"/>
              <a:ext cx="4462450" cy="4102475"/>
            </a:xfrm>
            <a:custGeom>
              <a:avLst/>
              <a:gdLst/>
              <a:ahLst/>
              <a:cxnLst/>
              <a:rect l="l" t="t" r="r" b="b"/>
              <a:pathLst>
                <a:path w="178498" h="164099" extrusionOk="0">
                  <a:moveTo>
                    <a:pt x="121362" y="0"/>
                  </a:moveTo>
                  <a:cubicBezTo>
                    <a:pt x="120646" y="0"/>
                    <a:pt x="120039" y="408"/>
                    <a:pt x="119485" y="844"/>
                  </a:cubicBezTo>
                  <a:cubicBezTo>
                    <a:pt x="115283" y="4054"/>
                    <a:pt x="112247" y="8549"/>
                    <a:pt x="109329" y="12985"/>
                  </a:cubicBezTo>
                  <a:cubicBezTo>
                    <a:pt x="107578" y="15611"/>
                    <a:pt x="105885" y="18238"/>
                    <a:pt x="104134" y="20865"/>
                  </a:cubicBezTo>
                  <a:cubicBezTo>
                    <a:pt x="101974" y="24075"/>
                    <a:pt x="99873" y="27285"/>
                    <a:pt x="98589" y="30846"/>
                  </a:cubicBezTo>
                  <a:cubicBezTo>
                    <a:pt x="97421" y="33998"/>
                    <a:pt x="96954" y="37325"/>
                    <a:pt x="95787" y="40419"/>
                  </a:cubicBezTo>
                  <a:cubicBezTo>
                    <a:pt x="93510" y="46723"/>
                    <a:pt x="88724" y="50050"/>
                    <a:pt x="84054" y="54428"/>
                  </a:cubicBezTo>
                  <a:cubicBezTo>
                    <a:pt x="73256" y="64409"/>
                    <a:pt x="61348" y="72873"/>
                    <a:pt x="49090" y="81045"/>
                  </a:cubicBezTo>
                  <a:cubicBezTo>
                    <a:pt x="36424" y="89508"/>
                    <a:pt x="22882" y="97272"/>
                    <a:pt x="13017" y="109121"/>
                  </a:cubicBezTo>
                  <a:cubicBezTo>
                    <a:pt x="8932" y="114082"/>
                    <a:pt x="5546" y="119569"/>
                    <a:pt x="3094" y="125465"/>
                  </a:cubicBezTo>
                  <a:cubicBezTo>
                    <a:pt x="2102" y="127858"/>
                    <a:pt x="468" y="130835"/>
                    <a:pt x="234" y="133403"/>
                  </a:cubicBezTo>
                  <a:cubicBezTo>
                    <a:pt x="1" y="136263"/>
                    <a:pt x="1168" y="139999"/>
                    <a:pt x="2452" y="142450"/>
                  </a:cubicBezTo>
                  <a:cubicBezTo>
                    <a:pt x="3620" y="144668"/>
                    <a:pt x="5371" y="146478"/>
                    <a:pt x="7239" y="148112"/>
                  </a:cubicBezTo>
                  <a:cubicBezTo>
                    <a:pt x="10216" y="150739"/>
                    <a:pt x="13601" y="152899"/>
                    <a:pt x="16987" y="155000"/>
                  </a:cubicBezTo>
                  <a:cubicBezTo>
                    <a:pt x="23291" y="158911"/>
                    <a:pt x="29945" y="162588"/>
                    <a:pt x="37241" y="163756"/>
                  </a:cubicBezTo>
                  <a:cubicBezTo>
                    <a:pt x="38827" y="163982"/>
                    <a:pt x="40441" y="164099"/>
                    <a:pt x="42056" y="164099"/>
                  </a:cubicBezTo>
                  <a:cubicBezTo>
                    <a:pt x="43768" y="164099"/>
                    <a:pt x="45482" y="163968"/>
                    <a:pt x="47164" y="163697"/>
                  </a:cubicBezTo>
                  <a:cubicBezTo>
                    <a:pt x="49266" y="163347"/>
                    <a:pt x="51425" y="162763"/>
                    <a:pt x="53293" y="161713"/>
                  </a:cubicBezTo>
                  <a:cubicBezTo>
                    <a:pt x="55103" y="160662"/>
                    <a:pt x="56620" y="159319"/>
                    <a:pt x="58138" y="157919"/>
                  </a:cubicBezTo>
                  <a:cubicBezTo>
                    <a:pt x="64208" y="152257"/>
                    <a:pt x="69870" y="146069"/>
                    <a:pt x="75065" y="139590"/>
                  </a:cubicBezTo>
                  <a:cubicBezTo>
                    <a:pt x="77342" y="136730"/>
                    <a:pt x="79268" y="133228"/>
                    <a:pt x="82070" y="131010"/>
                  </a:cubicBezTo>
                  <a:cubicBezTo>
                    <a:pt x="84988" y="128617"/>
                    <a:pt x="87790" y="125873"/>
                    <a:pt x="90300" y="122955"/>
                  </a:cubicBezTo>
                  <a:cubicBezTo>
                    <a:pt x="91934" y="121028"/>
                    <a:pt x="93452" y="118869"/>
                    <a:pt x="95086" y="116826"/>
                  </a:cubicBezTo>
                  <a:cubicBezTo>
                    <a:pt x="96896" y="114608"/>
                    <a:pt x="98880" y="112565"/>
                    <a:pt x="100923" y="110697"/>
                  </a:cubicBezTo>
                  <a:lnTo>
                    <a:pt x="100982" y="110697"/>
                  </a:lnTo>
                  <a:cubicBezTo>
                    <a:pt x="106819" y="105327"/>
                    <a:pt x="113648" y="101066"/>
                    <a:pt x="120419" y="96921"/>
                  </a:cubicBezTo>
                  <a:cubicBezTo>
                    <a:pt x="124855" y="94236"/>
                    <a:pt x="130517" y="93361"/>
                    <a:pt x="135537" y="92135"/>
                  </a:cubicBezTo>
                  <a:cubicBezTo>
                    <a:pt x="140674" y="90851"/>
                    <a:pt x="145810" y="89450"/>
                    <a:pt x="150538" y="87057"/>
                  </a:cubicBezTo>
                  <a:cubicBezTo>
                    <a:pt x="158010" y="83263"/>
                    <a:pt x="165715" y="79994"/>
                    <a:pt x="172719" y="75558"/>
                  </a:cubicBezTo>
                  <a:cubicBezTo>
                    <a:pt x="173886" y="74857"/>
                    <a:pt x="175054" y="74099"/>
                    <a:pt x="175929" y="73048"/>
                  </a:cubicBezTo>
                  <a:cubicBezTo>
                    <a:pt x="178498" y="69954"/>
                    <a:pt x="175929" y="62541"/>
                    <a:pt x="175171" y="59389"/>
                  </a:cubicBezTo>
                  <a:cubicBezTo>
                    <a:pt x="174996" y="58689"/>
                    <a:pt x="174704" y="57988"/>
                    <a:pt x="174178" y="57463"/>
                  </a:cubicBezTo>
                  <a:cubicBezTo>
                    <a:pt x="173456" y="56616"/>
                    <a:pt x="172653" y="56269"/>
                    <a:pt x="171822" y="56269"/>
                  </a:cubicBezTo>
                  <a:cubicBezTo>
                    <a:pt x="168757" y="56269"/>
                    <a:pt x="165295" y="60984"/>
                    <a:pt x="163963" y="62775"/>
                  </a:cubicBezTo>
                  <a:cubicBezTo>
                    <a:pt x="162854" y="64292"/>
                    <a:pt x="161512" y="66569"/>
                    <a:pt x="160053" y="67678"/>
                  </a:cubicBezTo>
                  <a:cubicBezTo>
                    <a:pt x="158535" y="68845"/>
                    <a:pt x="155850" y="69020"/>
                    <a:pt x="153982" y="69546"/>
                  </a:cubicBezTo>
                  <a:cubicBezTo>
                    <a:pt x="150252" y="70508"/>
                    <a:pt x="146109" y="72656"/>
                    <a:pt x="142253" y="72656"/>
                  </a:cubicBezTo>
                  <a:cubicBezTo>
                    <a:pt x="140497" y="72656"/>
                    <a:pt x="138801" y="72210"/>
                    <a:pt x="137230" y="71005"/>
                  </a:cubicBezTo>
                  <a:cubicBezTo>
                    <a:pt x="131976" y="66919"/>
                    <a:pt x="129175" y="61491"/>
                    <a:pt x="127657" y="55128"/>
                  </a:cubicBezTo>
                  <a:cubicBezTo>
                    <a:pt x="126606" y="50634"/>
                    <a:pt x="126198" y="45906"/>
                    <a:pt x="124622" y="41586"/>
                  </a:cubicBezTo>
                  <a:cubicBezTo>
                    <a:pt x="123163" y="37559"/>
                    <a:pt x="122404" y="34115"/>
                    <a:pt x="122520" y="29737"/>
                  </a:cubicBezTo>
                  <a:cubicBezTo>
                    <a:pt x="122637" y="24892"/>
                    <a:pt x="123396" y="20164"/>
                    <a:pt x="123805" y="15378"/>
                  </a:cubicBezTo>
                  <a:cubicBezTo>
                    <a:pt x="124096" y="11525"/>
                    <a:pt x="124797" y="5572"/>
                    <a:pt x="123688" y="1894"/>
                  </a:cubicBezTo>
                  <a:cubicBezTo>
                    <a:pt x="123454" y="1252"/>
                    <a:pt x="123046" y="669"/>
                    <a:pt x="122462" y="318"/>
                  </a:cubicBezTo>
                  <a:cubicBezTo>
                    <a:pt x="122067" y="93"/>
                    <a:pt x="121702" y="0"/>
                    <a:pt x="12136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5221100" y="2176025"/>
              <a:ext cx="531200" cy="669450"/>
            </a:xfrm>
            <a:custGeom>
              <a:avLst/>
              <a:gdLst/>
              <a:ahLst/>
              <a:cxnLst/>
              <a:rect l="l" t="t" r="r" b="b"/>
              <a:pathLst>
                <a:path w="21248" h="26778" extrusionOk="0">
                  <a:moveTo>
                    <a:pt x="13678" y="1"/>
                  </a:moveTo>
                  <a:cubicBezTo>
                    <a:pt x="13255" y="1"/>
                    <a:pt x="12820" y="74"/>
                    <a:pt x="12375" y="233"/>
                  </a:cubicBezTo>
                  <a:cubicBezTo>
                    <a:pt x="7880" y="1809"/>
                    <a:pt x="5487" y="7238"/>
                    <a:pt x="3853" y="11265"/>
                  </a:cubicBezTo>
                  <a:cubicBezTo>
                    <a:pt x="2977" y="13542"/>
                    <a:pt x="2043" y="15818"/>
                    <a:pt x="1109" y="18095"/>
                  </a:cubicBezTo>
                  <a:cubicBezTo>
                    <a:pt x="526" y="19496"/>
                    <a:pt x="0" y="20955"/>
                    <a:pt x="292" y="22356"/>
                  </a:cubicBezTo>
                  <a:cubicBezTo>
                    <a:pt x="759" y="24632"/>
                    <a:pt x="3211" y="25858"/>
                    <a:pt x="5429" y="26383"/>
                  </a:cubicBezTo>
                  <a:cubicBezTo>
                    <a:pt x="6654" y="26646"/>
                    <a:pt x="7897" y="26777"/>
                    <a:pt x="9137" y="26777"/>
                  </a:cubicBezTo>
                  <a:cubicBezTo>
                    <a:pt x="11204" y="26777"/>
                    <a:pt x="13265" y="26413"/>
                    <a:pt x="15235" y="25683"/>
                  </a:cubicBezTo>
                  <a:cubicBezTo>
                    <a:pt x="16461" y="25216"/>
                    <a:pt x="17686" y="24574"/>
                    <a:pt x="18504" y="23523"/>
                  </a:cubicBezTo>
                  <a:cubicBezTo>
                    <a:pt x="19554" y="22239"/>
                    <a:pt x="19788" y="20546"/>
                    <a:pt x="20021" y="18970"/>
                  </a:cubicBezTo>
                  <a:cubicBezTo>
                    <a:pt x="20663" y="15060"/>
                    <a:pt x="21247" y="11032"/>
                    <a:pt x="20255" y="7238"/>
                  </a:cubicBezTo>
                  <a:cubicBezTo>
                    <a:pt x="19531" y="4445"/>
                    <a:pt x="16973" y="1"/>
                    <a:pt x="1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281725" y="280250"/>
              <a:ext cx="3376775" cy="3079700"/>
            </a:xfrm>
            <a:custGeom>
              <a:avLst/>
              <a:gdLst/>
              <a:ahLst/>
              <a:cxnLst/>
              <a:rect l="l" t="t" r="r" b="b"/>
              <a:pathLst>
                <a:path w="135071" h="123188" extrusionOk="0">
                  <a:moveTo>
                    <a:pt x="88950" y="1"/>
                  </a:moveTo>
                  <a:cubicBezTo>
                    <a:pt x="86289" y="1"/>
                    <a:pt x="83637" y="1001"/>
                    <a:pt x="81778" y="2926"/>
                  </a:cubicBezTo>
                  <a:lnTo>
                    <a:pt x="3270" y="85112"/>
                  </a:lnTo>
                  <a:cubicBezTo>
                    <a:pt x="1" y="88497"/>
                    <a:pt x="526" y="93459"/>
                    <a:pt x="4437" y="96202"/>
                  </a:cubicBezTo>
                  <a:lnTo>
                    <a:pt x="40452" y="121477"/>
                  </a:lnTo>
                  <a:cubicBezTo>
                    <a:pt x="42101" y="122626"/>
                    <a:pt x="44104" y="123187"/>
                    <a:pt x="46107" y="123187"/>
                  </a:cubicBezTo>
                  <a:cubicBezTo>
                    <a:pt x="48782" y="123187"/>
                    <a:pt x="51457" y="122187"/>
                    <a:pt x="53293" y="120251"/>
                  </a:cubicBezTo>
                  <a:lnTo>
                    <a:pt x="131860" y="38065"/>
                  </a:lnTo>
                  <a:cubicBezTo>
                    <a:pt x="135070" y="34680"/>
                    <a:pt x="134545" y="29718"/>
                    <a:pt x="130692" y="27033"/>
                  </a:cubicBezTo>
                  <a:lnTo>
                    <a:pt x="94678" y="1759"/>
                  </a:lnTo>
                  <a:cubicBezTo>
                    <a:pt x="92991" y="576"/>
                    <a:pt x="90968" y="1"/>
                    <a:pt x="889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306550" y="251525"/>
              <a:ext cx="3278975" cy="3016625"/>
            </a:xfrm>
            <a:custGeom>
              <a:avLst/>
              <a:gdLst/>
              <a:ahLst/>
              <a:cxnLst/>
              <a:rect l="l" t="t" r="r" b="b"/>
              <a:pathLst>
                <a:path w="131159" h="120665" extrusionOk="0">
                  <a:moveTo>
                    <a:pt x="86845" y="0"/>
                  </a:moveTo>
                  <a:cubicBezTo>
                    <a:pt x="85310" y="0"/>
                    <a:pt x="83774" y="586"/>
                    <a:pt x="82711" y="1682"/>
                  </a:cubicBezTo>
                  <a:lnTo>
                    <a:pt x="1868" y="86261"/>
                  </a:lnTo>
                  <a:cubicBezTo>
                    <a:pt x="0" y="88245"/>
                    <a:pt x="292" y="91106"/>
                    <a:pt x="2568" y="92682"/>
                  </a:cubicBezTo>
                  <a:lnTo>
                    <a:pt x="41035" y="119649"/>
                  </a:lnTo>
                  <a:cubicBezTo>
                    <a:pt x="41996" y="120332"/>
                    <a:pt x="43167" y="120664"/>
                    <a:pt x="44336" y="120664"/>
                  </a:cubicBezTo>
                  <a:cubicBezTo>
                    <a:pt x="45864" y="120664"/>
                    <a:pt x="47390" y="120098"/>
                    <a:pt x="48448" y="119007"/>
                  </a:cubicBezTo>
                  <a:lnTo>
                    <a:pt x="129291" y="34428"/>
                  </a:lnTo>
                  <a:cubicBezTo>
                    <a:pt x="131159" y="32443"/>
                    <a:pt x="130867" y="29583"/>
                    <a:pt x="128590" y="28007"/>
                  </a:cubicBezTo>
                  <a:lnTo>
                    <a:pt x="90124" y="1040"/>
                  </a:lnTo>
                  <a:cubicBezTo>
                    <a:pt x="89168" y="336"/>
                    <a:pt x="88007" y="0"/>
                    <a:pt x="868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869000" y="621700"/>
              <a:ext cx="198500" cy="141975"/>
            </a:xfrm>
            <a:custGeom>
              <a:avLst/>
              <a:gdLst/>
              <a:ahLst/>
              <a:cxnLst/>
              <a:rect l="l" t="t" r="r" b="b"/>
              <a:pathLst>
                <a:path w="7940" h="5679" extrusionOk="0">
                  <a:moveTo>
                    <a:pt x="707" y="0"/>
                  </a:moveTo>
                  <a:cubicBezTo>
                    <a:pt x="535" y="0"/>
                    <a:pt x="359" y="58"/>
                    <a:pt x="234" y="184"/>
                  </a:cubicBezTo>
                  <a:cubicBezTo>
                    <a:pt x="1" y="417"/>
                    <a:pt x="59" y="767"/>
                    <a:pt x="293" y="1001"/>
                  </a:cubicBezTo>
                  <a:lnTo>
                    <a:pt x="6830" y="5554"/>
                  </a:lnTo>
                  <a:cubicBezTo>
                    <a:pt x="6966" y="5635"/>
                    <a:pt x="7126" y="5678"/>
                    <a:pt x="7277" y="5678"/>
                  </a:cubicBezTo>
                  <a:cubicBezTo>
                    <a:pt x="7451" y="5678"/>
                    <a:pt x="7612" y="5620"/>
                    <a:pt x="7706" y="5495"/>
                  </a:cubicBezTo>
                  <a:cubicBezTo>
                    <a:pt x="7939" y="5262"/>
                    <a:pt x="7939" y="4912"/>
                    <a:pt x="7647" y="4736"/>
                  </a:cubicBezTo>
                  <a:lnTo>
                    <a:pt x="1110" y="125"/>
                  </a:lnTo>
                  <a:cubicBezTo>
                    <a:pt x="1001" y="44"/>
                    <a:pt x="855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5769775" y="552525"/>
              <a:ext cx="36500" cy="27275"/>
            </a:xfrm>
            <a:custGeom>
              <a:avLst/>
              <a:gdLst/>
              <a:ahLst/>
              <a:cxnLst/>
              <a:rect l="l" t="t" r="r" b="b"/>
              <a:pathLst>
                <a:path w="1460" h="1091" extrusionOk="0">
                  <a:moveTo>
                    <a:pt x="741" y="0"/>
                  </a:moveTo>
                  <a:cubicBezTo>
                    <a:pt x="551" y="0"/>
                    <a:pt x="365" y="76"/>
                    <a:pt x="234" y="207"/>
                  </a:cubicBezTo>
                  <a:cubicBezTo>
                    <a:pt x="1" y="441"/>
                    <a:pt x="59" y="791"/>
                    <a:pt x="351" y="966"/>
                  </a:cubicBezTo>
                  <a:cubicBezTo>
                    <a:pt x="459" y="1047"/>
                    <a:pt x="605" y="1091"/>
                    <a:pt x="754" y="1091"/>
                  </a:cubicBezTo>
                  <a:cubicBezTo>
                    <a:pt x="926" y="1091"/>
                    <a:pt x="1101" y="1033"/>
                    <a:pt x="1226" y="908"/>
                  </a:cubicBezTo>
                  <a:cubicBezTo>
                    <a:pt x="1460" y="674"/>
                    <a:pt x="1401" y="324"/>
                    <a:pt x="1168" y="149"/>
                  </a:cubicBezTo>
                  <a:cubicBezTo>
                    <a:pt x="1040" y="46"/>
                    <a:pt x="890" y="0"/>
                    <a:pt x="741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5730375" y="1920850"/>
              <a:ext cx="150325" cy="136775"/>
            </a:xfrm>
            <a:custGeom>
              <a:avLst/>
              <a:gdLst/>
              <a:ahLst/>
              <a:cxnLst/>
              <a:rect l="l" t="t" r="r" b="b"/>
              <a:pathLst>
                <a:path w="6013" h="5471" extrusionOk="0">
                  <a:moveTo>
                    <a:pt x="4608" y="0"/>
                  </a:moveTo>
                  <a:cubicBezTo>
                    <a:pt x="4248" y="0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37"/>
                    <a:pt x="584" y="5246"/>
                  </a:cubicBezTo>
                  <a:cubicBezTo>
                    <a:pt x="809" y="5396"/>
                    <a:pt x="1088" y="5471"/>
                    <a:pt x="1365" y="5471"/>
                  </a:cubicBezTo>
                  <a:cubicBezTo>
                    <a:pt x="1735" y="5471"/>
                    <a:pt x="2102" y="5337"/>
                    <a:pt x="2335" y="5070"/>
                  </a:cubicBezTo>
                  <a:lnTo>
                    <a:pt x="5546" y="1743"/>
                  </a:lnTo>
                  <a:cubicBezTo>
                    <a:pt x="6013" y="1276"/>
                    <a:pt x="5896" y="634"/>
                    <a:pt x="5371" y="226"/>
                  </a:cubicBezTo>
                  <a:cubicBezTo>
                    <a:pt x="5145" y="76"/>
                    <a:pt x="4877" y="0"/>
                    <a:pt x="4608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106875" y="135612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3" y="134"/>
                    <a:pt x="10157" y="400"/>
                  </a:cubicBezTo>
                  <a:lnTo>
                    <a:pt x="467" y="10557"/>
                  </a:lnTo>
                  <a:cubicBezTo>
                    <a:pt x="0" y="11024"/>
                    <a:pt x="117" y="11666"/>
                    <a:pt x="642" y="12074"/>
                  </a:cubicBezTo>
                  <a:cubicBezTo>
                    <a:pt x="867" y="12225"/>
                    <a:pt x="1135" y="12300"/>
                    <a:pt x="1405" y="12300"/>
                  </a:cubicBezTo>
                  <a:cubicBezTo>
                    <a:pt x="1764" y="12300"/>
                    <a:pt x="2126" y="12166"/>
                    <a:pt x="2393" y="11899"/>
                  </a:cubicBezTo>
                  <a:lnTo>
                    <a:pt x="12083" y="1743"/>
                  </a:lnTo>
                  <a:cubicBezTo>
                    <a:pt x="12491" y="1276"/>
                    <a:pt x="12433" y="575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120000" y="136487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4" y="134"/>
                    <a:pt x="10157" y="401"/>
                  </a:cubicBezTo>
                  <a:lnTo>
                    <a:pt x="467" y="10557"/>
                  </a:lnTo>
                  <a:cubicBezTo>
                    <a:pt x="0" y="11024"/>
                    <a:pt x="59" y="11724"/>
                    <a:pt x="643" y="12075"/>
                  </a:cubicBezTo>
                  <a:cubicBezTo>
                    <a:pt x="843" y="12225"/>
                    <a:pt x="1107" y="12300"/>
                    <a:pt x="1376" y="12300"/>
                  </a:cubicBezTo>
                  <a:cubicBezTo>
                    <a:pt x="1735" y="12300"/>
                    <a:pt x="2102" y="12166"/>
                    <a:pt x="2335" y="11900"/>
                  </a:cubicBezTo>
                  <a:lnTo>
                    <a:pt x="12083" y="1743"/>
                  </a:lnTo>
                  <a:cubicBezTo>
                    <a:pt x="12492" y="1276"/>
                    <a:pt x="12433" y="634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5743500" y="1929600"/>
              <a:ext cx="148875" cy="136775"/>
            </a:xfrm>
            <a:custGeom>
              <a:avLst/>
              <a:gdLst/>
              <a:ahLst/>
              <a:cxnLst/>
              <a:rect l="l" t="t" r="r" b="b"/>
              <a:pathLst>
                <a:path w="5955" h="5471" extrusionOk="0">
                  <a:moveTo>
                    <a:pt x="4608" y="1"/>
                  </a:moveTo>
                  <a:cubicBezTo>
                    <a:pt x="4249" y="1"/>
                    <a:pt x="3887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96"/>
                    <a:pt x="585" y="5246"/>
                  </a:cubicBezTo>
                  <a:cubicBezTo>
                    <a:pt x="810" y="5396"/>
                    <a:pt x="1088" y="5471"/>
                    <a:pt x="1366" y="5471"/>
                  </a:cubicBezTo>
                  <a:cubicBezTo>
                    <a:pt x="1735" y="5471"/>
                    <a:pt x="2102" y="5337"/>
                    <a:pt x="2336" y="5071"/>
                  </a:cubicBezTo>
                  <a:lnTo>
                    <a:pt x="5546" y="1743"/>
                  </a:lnTo>
                  <a:cubicBezTo>
                    <a:pt x="5955" y="1277"/>
                    <a:pt x="5896" y="634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5588825" y="2068225"/>
              <a:ext cx="150325" cy="136800"/>
            </a:xfrm>
            <a:custGeom>
              <a:avLst/>
              <a:gdLst/>
              <a:ahLst/>
              <a:cxnLst/>
              <a:rect l="l" t="t" r="r" b="b"/>
              <a:pathLst>
                <a:path w="6013" h="5472" extrusionOk="0">
                  <a:moveTo>
                    <a:pt x="4608" y="1"/>
                  </a:moveTo>
                  <a:cubicBezTo>
                    <a:pt x="4249" y="1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117" y="4896"/>
                    <a:pt x="643" y="5246"/>
                  </a:cubicBezTo>
                  <a:cubicBezTo>
                    <a:pt x="868" y="5396"/>
                    <a:pt x="1136" y="5471"/>
                    <a:pt x="1405" y="5471"/>
                  </a:cubicBezTo>
                  <a:cubicBezTo>
                    <a:pt x="1765" y="5471"/>
                    <a:pt x="2127" y="5338"/>
                    <a:pt x="2394" y="5071"/>
                  </a:cubicBezTo>
                  <a:lnTo>
                    <a:pt x="5546" y="1744"/>
                  </a:lnTo>
                  <a:cubicBezTo>
                    <a:pt x="6013" y="1277"/>
                    <a:pt x="5896" y="635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601950" y="2077725"/>
              <a:ext cx="150350" cy="136650"/>
            </a:xfrm>
            <a:custGeom>
              <a:avLst/>
              <a:gdLst/>
              <a:ahLst/>
              <a:cxnLst/>
              <a:rect l="l" t="t" r="r" b="b"/>
              <a:pathLst>
                <a:path w="6014" h="5466" extrusionOk="0">
                  <a:moveTo>
                    <a:pt x="4630" y="0"/>
                  </a:moveTo>
                  <a:cubicBezTo>
                    <a:pt x="4266" y="0"/>
                    <a:pt x="3886" y="138"/>
                    <a:pt x="3620" y="371"/>
                  </a:cubicBezTo>
                  <a:lnTo>
                    <a:pt x="468" y="3757"/>
                  </a:lnTo>
                  <a:cubicBezTo>
                    <a:pt x="1" y="4165"/>
                    <a:pt x="118" y="4866"/>
                    <a:pt x="643" y="5216"/>
                  </a:cubicBezTo>
                  <a:cubicBezTo>
                    <a:pt x="863" y="5387"/>
                    <a:pt x="1123" y="5466"/>
                    <a:pt x="1386" y="5466"/>
                  </a:cubicBezTo>
                  <a:cubicBezTo>
                    <a:pt x="1752" y="5466"/>
                    <a:pt x="2122" y="5313"/>
                    <a:pt x="2394" y="5041"/>
                  </a:cubicBezTo>
                  <a:lnTo>
                    <a:pt x="5546" y="1714"/>
                  </a:lnTo>
                  <a:cubicBezTo>
                    <a:pt x="6013" y="1305"/>
                    <a:pt x="5955" y="605"/>
                    <a:pt x="5371" y="255"/>
                  </a:cubicBezTo>
                  <a:cubicBezTo>
                    <a:pt x="5170" y="79"/>
                    <a:pt x="4905" y="0"/>
                    <a:pt x="4630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389725" y="350475"/>
              <a:ext cx="3093650" cy="2835375"/>
            </a:xfrm>
            <a:custGeom>
              <a:avLst/>
              <a:gdLst/>
              <a:ahLst/>
              <a:cxnLst/>
              <a:rect l="l" t="t" r="r" b="b"/>
              <a:pathLst>
                <a:path w="123746" h="113415" extrusionOk="0">
                  <a:moveTo>
                    <a:pt x="77108" y="1"/>
                  </a:moveTo>
                  <a:lnTo>
                    <a:pt x="0" y="80727"/>
                  </a:lnTo>
                  <a:lnTo>
                    <a:pt x="46580" y="113414"/>
                  </a:lnTo>
                  <a:lnTo>
                    <a:pt x="123746" y="32688"/>
                  </a:lnTo>
                  <a:lnTo>
                    <a:pt x="77108" y="1"/>
                  </a:ln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291950" y="243075"/>
              <a:ext cx="3308175" cy="3034125"/>
            </a:xfrm>
            <a:custGeom>
              <a:avLst/>
              <a:gdLst/>
              <a:ahLst/>
              <a:cxnLst/>
              <a:rect l="l" t="t" r="r" b="b"/>
              <a:pathLst>
                <a:path w="132327" h="121365" extrusionOk="0">
                  <a:moveTo>
                    <a:pt x="87525" y="1243"/>
                  </a:moveTo>
                  <a:cubicBezTo>
                    <a:pt x="88698" y="1243"/>
                    <a:pt x="89870" y="1575"/>
                    <a:pt x="90825" y="2254"/>
                  </a:cubicBezTo>
                  <a:lnTo>
                    <a:pt x="128182" y="28404"/>
                  </a:lnTo>
                  <a:cubicBezTo>
                    <a:pt x="130400" y="29980"/>
                    <a:pt x="130692" y="32898"/>
                    <a:pt x="128824" y="34824"/>
                  </a:cubicBezTo>
                  <a:lnTo>
                    <a:pt x="48973" y="118411"/>
                  </a:lnTo>
                  <a:cubicBezTo>
                    <a:pt x="47910" y="119541"/>
                    <a:pt x="46373" y="120122"/>
                    <a:pt x="44826" y="120122"/>
                  </a:cubicBezTo>
                  <a:cubicBezTo>
                    <a:pt x="43657" y="120122"/>
                    <a:pt x="42482" y="119790"/>
                    <a:pt x="41502" y="119111"/>
                  </a:cubicBezTo>
                  <a:lnTo>
                    <a:pt x="4203" y="92903"/>
                  </a:lnTo>
                  <a:cubicBezTo>
                    <a:pt x="1927" y="91327"/>
                    <a:pt x="1635" y="88467"/>
                    <a:pt x="3503" y="86541"/>
                  </a:cubicBezTo>
                  <a:lnTo>
                    <a:pt x="83354" y="2954"/>
                  </a:lnTo>
                  <a:cubicBezTo>
                    <a:pt x="84417" y="1824"/>
                    <a:pt x="85973" y="1243"/>
                    <a:pt x="87525" y="1243"/>
                  </a:cubicBezTo>
                  <a:close/>
                  <a:moveTo>
                    <a:pt x="87572" y="1"/>
                  </a:moveTo>
                  <a:cubicBezTo>
                    <a:pt x="85593" y="1"/>
                    <a:pt x="83613" y="735"/>
                    <a:pt x="82244" y="2137"/>
                  </a:cubicBezTo>
                  <a:lnTo>
                    <a:pt x="2394" y="85723"/>
                  </a:lnTo>
                  <a:cubicBezTo>
                    <a:pt x="0" y="88233"/>
                    <a:pt x="409" y="91911"/>
                    <a:pt x="3269" y="93895"/>
                  </a:cubicBezTo>
                  <a:lnTo>
                    <a:pt x="40568" y="120104"/>
                  </a:lnTo>
                  <a:cubicBezTo>
                    <a:pt x="41792" y="120953"/>
                    <a:pt x="43273" y="121364"/>
                    <a:pt x="44754" y="121364"/>
                  </a:cubicBezTo>
                  <a:cubicBezTo>
                    <a:pt x="46734" y="121364"/>
                    <a:pt x="48714" y="120630"/>
                    <a:pt x="50082" y="119228"/>
                  </a:cubicBezTo>
                  <a:lnTo>
                    <a:pt x="129933" y="35641"/>
                  </a:lnTo>
                  <a:cubicBezTo>
                    <a:pt x="132326" y="33132"/>
                    <a:pt x="131976" y="29454"/>
                    <a:pt x="129116" y="27470"/>
                  </a:cubicBezTo>
                  <a:lnTo>
                    <a:pt x="91759" y="1261"/>
                  </a:lnTo>
                  <a:cubicBezTo>
                    <a:pt x="90535" y="412"/>
                    <a:pt x="89054" y="1"/>
                    <a:pt x="8757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312375" y="259425"/>
              <a:ext cx="3264400" cy="3004325"/>
            </a:xfrm>
            <a:custGeom>
              <a:avLst/>
              <a:gdLst/>
              <a:ahLst/>
              <a:cxnLst/>
              <a:rect l="l" t="t" r="r" b="b"/>
              <a:pathLst>
                <a:path w="130576" h="120173" extrusionOk="0">
                  <a:moveTo>
                    <a:pt x="86794" y="490"/>
                  </a:moveTo>
                  <a:cubicBezTo>
                    <a:pt x="87930" y="490"/>
                    <a:pt x="89064" y="812"/>
                    <a:pt x="90008" y="1483"/>
                  </a:cubicBezTo>
                  <a:lnTo>
                    <a:pt x="127482" y="27808"/>
                  </a:lnTo>
                  <a:cubicBezTo>
                    <a:pt x="129700" y="29326"/>
                    <a:pt x="129992" y="32186"/>
                    <a:pt x="128124" y="34112"/>
                  </a:cubicBezTo>
                  <a:lnTo>
                    <a:pt x="47923" y="118049"/>
                  </a:lnTo>
                  <a:cubicBezTo>
                    <a:pt x="46898" y="119140"/>
                    <a:pt x="45386" y="119706"/>
                    <a:pt x="43865" y="119706"/>
                  </a:cubicBezTo>
                  <a:cubicBezTo>
                    <a:pt x="42700" y="119706"/>
                    <a:pt x="41530" y="119374"/>
                    <a:pt x="40568" y="118691"/>
                  </a:cubicBezTo>
                  <a:lnTo>
                    <a:pt x="3094" y="92424"/>
                  </a:lnTo>
                  <a:cubicBezTo>
                    <a:pt x="876" y="90848"/>
                    <a:pt x="584" y="88046"/>
                    <a:pt x="2452" y="86120"/>
                  </a:cubicBezTo>
                  <a:lnTo>
                    <a:pt x="82653" y="2183"/>
                  </a:lnTo>
                  <a:cubicBezTo>
                    <a:pt x="83726" y="1077"/>
                    <a:pt x="85261" y="490"/>
                    <a:pt x="86794" y="490"/>
                  </a:cubicBezTo>
                  <a:close/>
                  <a:moveTo>
                    <a:pt x="86790" y="1"/>
                  </a:moveTo>
                  <a:cubicBezTo>
                    <a:pt x="85101" y="1"/>
                    <a:pt x="83415" y="630"/>
                    <a:pt x="82245" y="1833"/>
                  </a:cubicBezTo>
                  <a:lnTo>
                    <a:pt x="2044" y="85828"/>
                  </a:lnTo>
                  <a:cubicBezTo>
                    <a:pt x="1" y="87929"/>
                    <a:pt x="293" y="91081"/>
                    <a:pt x="2744" y="92774"/>
                  </a:cubicBezTo>
                  <a:lnTo>
                    <a:pt x="40218" y="119099"/>
                  </a:lnTo>
                  <a:cubicBezTo>
                    <a:pt x="41266" y="119823"/>
                    <a:pt x="42526" y="120173"/>
                    <a:pt x="43786" y="120173"/>
                  </a:cubicBezTo>
                  <a:cubicBezTo>
                    <a:pt x="45475" y="120173"/>
                    <a:pt x="47161" y="119544"/>
                    <a:pt x="48331" y="118341"/>
                  </a:cubicBezTo>
                  <a:lnTo>
                    <a:pt x="128532" y="34345"/>
                  </a:lnTo>
                  <a:cubicBezTo>
                    <a:pt x="130575" y="32244"/>
                    <a:pt x="130225" y="29150"/>
                    <a:pt x="127832" y="27399"/>
                  </a:cubicBezTo>
                  <a:lnTo>
                    <a:pt x="90358" y="1074"/>
                  </a:lnTo>
                  <a:cubicBezTo>
                    <a:pt x="89311" y="351"/>
                    <a:pt x="88050" y="1"/>
                    <a:pt x="8679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5686600" y="125102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74" y="0"/>
                  </a:moveTo>
                  <a:cubicBezTo>
                    <a:pt x="6655" y="0"/>
                    <a:pt x="4397" y="824"/>
                    <a:pt x="2802" y="2386"/>
                  </a:cubicBezTo>
                  <a:cubicBezTo>
                    <a:pt x="0" y="5130"/>
                    <a:pt x="292" y="9157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0"/>
                    <a:pt x="13542" y="1452"/>
                  </a:cubicBezTo>
                  <a:cubicBezTo>
                    <a:pt x="12210" y="472"/>
                    <a:pt x="10553" y="0"/>
                    <a:pt x="8874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4678250" y="1055025"/>
              <a:ext cx="423200" cy="321625"/>
            </a:xfrm>
            <a:custGeom>
              <a:avLst/>
              <a:gdLst/>
              <a:ahLst/>
              <a:cxnLst/>
              <a:rect l="l" t="t" r="r" b="b"/>
              <a:pathLst>
                <a:path w="16928" h="12865" extrusionOk="0">
                  <a:moveTo>
                    <a:pt x="8809" y="0"/>
                  </a:moveTo>
                  <a:cubicBezTo>
                    <a:pt x="6608" y="0"/>
                    <a:pt x="4388" y="819"/>
                    <a:pt x="2802" y="2405"/>
                  </a:cubicBezTo>
                  <a:cubicBezTo>
                    <a:pt x="0" y="5148"/>
                    <a:pt x="292" y="9176"/>
                    <a:pt x="3386" y="11394"/>
                  </a:cubicBezTo>
                  <a:cubicBezTo>
                    <a:pt x="4754" y="12382"/>
                    <a:pt x="6442" y="12864"/>
                    <a:pt x="8138" y="12864"/>
                  </a:cubicBezTo>
                  <a:cubicBezTo>
                    <a:pt x="10349" y="12864"/>
                    <a:pt x="12574" y="12045"/>
                    <a:pt x="14126" y="10460"/>
                  </a:cubicBezTo>
                  <a:cubicBezTo>
                    <a:pt x="16928" y="7716"/>
                    <a:pt x="16694" y="3689"/>
                    <a:pt x="13542" y="1471"/>
                  </a:cubicBezTo>
                  <a:cubicBezTo>
                    <a:pt x="12174" y="482"/>
                    <a:pt x="10497" y="0"/>
                    <a:pt x="8809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4986150" y="751225"/>
              <a:ext cx="423225" cy="322150"/>
            </a:xfrm>
            <a:custGeom>
              <a:avLst/>
              <a:gdLst/>
              <a:ahLst/>
              <a:cxnLst/>
              <a:rect l="l" t="t" r="r" b="b"/>
              <a:pathLst>
                <a:path w="16929" h="12886" extrusionOk="0">
                  <a:moveTo>
                    <a:pt x="8852" y="0"/>
                  </a:moveTo>
                  <a:cubicBezTo>
                    <a:pt x="6638" y="0"/>
                    <a:pt x="4398" y="820"/>
                    <a:pt x="2802" y="2416"/>
                  </a:cubicBezTo>
                  <a:cubicBezTo>
                    <a:pt x="1" y="5159"/>
                    <a:pt x="234" y="9187"/>
                    <a:pt x="3386" y="11463"/>
                  </a:cubicBezTo>
                  <a:cubicBezTo>
                    <a:pt x="4743" y="12418"/>
                    <a:pt x="6403" y="12886"/>
                    <a:pt x="8076" y="12886"/>
                  </a:cubicBezTo>
                  <a:cubicBezTo>
                    <a:pt x="10291" y="12886"/>
                    <a:pt x="12531" y="12066"/>
                    <a:pt x="14126" y="10471"/>
                  </a:cubicBezTo>
                  <a:cubicBezTo>
                    <a:pt x="16928" y="7727"/>
                    <a:pt x="16695" y="3700"/>
                    <a:pt x="13543" y="1423"/>
                  </a:cubicBezTo>
                  <a:cubicBezTo>
                    <a:pt x="12186" y="469"/>
                    <a:pt x="10526" y="0"/>
                    <a:pt x="8852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5381600" y="1547925"/>
              <a:ext cx="427600" cy="327375"/>
            </a:xfrm>
            <a:custGeom>
              <a:avLst/>
              <a:gdLst/>
              <a:ahLst/>
              <a:cxnLst/>
              <a:rect l="l" t="t" r="r" b="b"/>
              <a:pathLst>
                <a:path w="17104" h="13095" extrusionOk="0">
                  <a:moveTo>
                    <a:pt x="9088" y="1"/>
                  </a:moveTo>
                  <a:cubicBezTo>
                    <a:pt x="6822" y="1"/>
                    <a:pt x="4511" y="860"/>
                    <a:pt x="2861" y="2476"/>
                  </a:cubicBezTo>
                  <a:cubicBezTo>
                    <a:pt x="1" y="5336"/>
                    <a:pt x="176" y="9422"/>
                    <a:pt x="3328" y="11699"/>
                  </a:cubicBezTo>
                  <a:cubicBezTo>
                    <a:pt x="4661" y="12636"/>
                    <a:pt x="6296" y="13094"/>
                    <a:pt x="7960" y="13094"/>
                  </a:cubicBezTo>
                  <a:cubicBezTo>
                    <a:pt x="10232" y="13094"/>
                    <a:pt x="12559" y="12241"/>
                    <a:pt x="14243" y="10590"/>
                  </a:cubicBezTo>
                  <a:cubicBezTo>
                    <a:pt x="17104" y="7730"/>
                    <a:pt x="16870" y="3644"/>
                    <a:pt x="13718" y="1426"/>
                  </a:cubicBezTo>
                  <a:cubicBezTo>
                    <a:pt x="12385" y="463"/>
                    <a:pt x="10748" y="1"/>
                    <a:pt x="908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330550" y="997100"/>
              <a:ext cx="424650" cy="321550"/>
            </a:xfrm>
            <a:custGeom>
              <a:avLst/>
              <a:gdLst/>
              <a:ahLst/>
              <a:cxnLst/>
              <a:rect l="l" t="t" r="r" b="b"/>
              <a:pathLst>
                <a:path w="16986" h="12862" extrusionOk="0">
                  <a:moveTo>
                    <a:pt x="8849" y="1"/>
                  </a:moveTo>
                  <a:cubicBezTo>
                    <a:pt x="6635" y="1"/>
                    <a:pt x="4397" y="825"/>
                    <a:pt x="2802" y="2387"/>
                  </a:cubicBezTo>
                  <a:cubicBezTo>
                    <a:pt x="0" y="5130"/>
                    <a:pt x="292" y="9216"/>
                    <a:pt x="3386" y="11434"/>
                  </a:cubicBezTo>
                  <a:cubicBezTo>
                    <a:pt x="4749" y="12394"/>
                    <a:pt x="6430" y="12862"/>
                    <a:pt x="8124" y="12862"/>
                  </a:cubicBezTo>
                  <a:cubicBezTo>
                    <a:pt x="10347" y="12862"/>
                    <a:pt x="12594" y="12057"/>
                    <a:pt x="14184" y="10500"/>
                  </a:cubicBezTo>
                  <a:cubicBezTo>
                    <a:pt x="16986" y="7699"/>
                    <a:pt x="16694" y="3671"/>
                    <a:pt x="13542" y="1453"/>
                  </a:cubicBezTo>
                  <a:cubicBezTo>
                    <a:pt x="12184" y="472"/>
                    <a:pt x="10524" y="1"/>
                    <a:pt x="8849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22625" y="130062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2" y="12389"/>
                    <a:pt x="6461" y="12857"/>
                    <a:pt x="8135" y="12857"/>
                  </a:cubicBezTo>
                  <a:cubicBezTo>
                    <a:pt x="10350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062025" y="187557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776" y="12389"/>
                    <a:pt x="6433" y="12857"/>
                    <a:pt x="8111" y="12857"/>
                  </a:cubicBezTo>
                  <a:cubicBezTo>
                    <a:pt x="10331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4053675" y="1679325"/>
              <a:ext cx="423225" cy="321425"/>
            </a:xfrm>
            <a:custGeom>
              <a:avLst/>
              <a:gdLst/>
              <a:ahLst/>
              <a:cxnLst/>
              <a:rect l="l" t="t" r="r" b="b"/>
              <a:pathLst>
                <a:path w="16929" h="12857" extrusionOk="0">
                  <a:moveTo>
                    <a:pt x="8853" y="0"/>
                  </a:moveTo>
                  <a:cubicBezTo>
                    <a:pt x="6638" y="0"/>
                    <a:pt x="4398" y="819"/>
                    <a:pt x="2803" y="2415"/>
                  </a:cubicBezTo>
                  <a:cubicBezTo>
                    <a:pt x="1" y="5159"/>
                    <a:pt x="293" y="9186"/>
                    <a:pt x="3445" y="11404"/>
                  </a:cubicBezTo>
                  <a:cubicBezTo>
                    <a:pt x="4777" y="12385"/>
                    <a:pt x="6434" y="12856"/>
                    <a:pt x="8113" y="12856"/>
                  </a:cubicBezTo>
                  <a:cubicBezTo>
                    <a:pt x="10332" y="12856"/>
                    <a:pt x="12590" y="12032"/>
                    <a:pt x="14185" y="10470"/>
                  </a:cubicBezTo>
                  <a:cubicBezTo>
                    <a:pt x="16928" y="7727"/>
                    <a:pt x="16695" y="3699"/>
                    <a:pt x="13543" y="1423"/>
                  </a:cubicBezTo>
                  <a:cubicBezTo>
                    <a:pt x="12186" y="468"/>
                    <a:pt x="10526" y="0"/>
                    <a:pt x="8853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4361600" y="1375775"/>
              <a:ext cx="423200" cy="321900"/>
            </a:xfrm>
            <a:custGeom>
              <a:avLst/>
              <a:gdLst/>
              <a:ahLst/>
              <a:cxnLst/>
              <a:rect l="l" t="t" r="r" b="b"/>
              <a:pathLst>
                <a:path w="16928" h="12876" extrusionOk="0">
                  <a:moveTo>
                    <a:pt x="8852" y="1"/>
                  </a:moveTo>
                  <a:cubicBezTo>
                    <a:pt x="6637" y="1"/>
                    <a:pt x="4398" y="820"/>
                    <a:pt x="2802" y="2416"/>
                  </a:cubicBezTo>
                  <a:cubicBezTo>
                    <a:pt x="0" y="5160"/>
                    <a:pt x="234" y="9187"/>
                    <a:pt x="3386" y="11405"/>
                  </a:cubicBezTo>
                  <a:cubicBezTo>
                    <a:pt x="4754" y="12394"/>
                    <a:pt x="6431" y="12876"/>
                    <a:pt x="8119" y="12876"/>
                  </a:cubicBezTo>
                  <a:cubicBezTo>
                    <a:pt x="10320" y="12876"/>
                    <a:pt x="12540" y="12057"/>
                    <a:pt x="14126" y="10471"/>
                  </a:cubicBezTo>
                  <a:cubicBezTo>
                    <a:pt x="16927" y="7728"/>
                    <a:pt x="16694" y="3700"/>
                    <a:pt x="13542" y="1424"/>
                  </a:cubicBezTo>
                  <a:cubicBezTo>
                    <a:pt x="12185" y="469"/>
                    <a:pt x="10526" y="1"/>
                    <a:pt x="885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4757050" y="2172500"/>
              <a:ext cx="427575" cy="326625"/>
            </a:xfrm>
            <a:custGeom>
              <a:avLst/>
              <a:gdLst/>
              <a:ahLst/>
              <a:cxnLst/>
              <a:rect l="l" t="t" r="r" b="b"/>
              <a:pathLst>
                <a:path w="17103" h="13065" extrusionOk="0">
                  <a:moveTo>
                    <a:pt x="9112" y="1"/>
                  </a:moveTo>
                  <a:cubicBezTo>
                    <a:pt x="6841" y="1"/>
                    <a:pt x="4511" y="859"/>
                    <a:pt x="2861" y="2476"/>
                  </a:cubicBezTo>
                  <a:cubicBezTo>
                    <a:pt x="0" y="5336"/>
                    <a:pt x="176" y="9422"/>
                    <a:pt x="3328" y="11640"/>
                  </a:cubicBezTo>
                  <a:cubicBezTo>
                    <a:pt x="4661" y="12603"/>
                    <a:pt x="6297" y="13065"/>
                    <a:pt x="7962" y="13065"/>
                  </a:cubicBezTo>
                  <a:cubicBezTo>
                    <a:pt x="10234" y="13065"/>
                    <a:pt x="12559" y="12206"/>
                    <a:pt x="14243" y="10589"/>
                  </a:cubicBezTo>
                  <a:cubicBezTo>
                    <a:pt x="17103" y="7729"/>
                    <a:pt x="16870" y="3643"/>
                    <a:pt x="13717" y="1425"/>
                  </a:cubicBezTo>
                  <a:cubicBezTo>
                    <a:pt x="12409" y="462"/>
                    <a:pt x="10776" y="1"/>
                    <a:pt x="911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705975" y="162167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0"/>
                  </a:moveTo>
                  <a:cubicBezTo>
                    <a:pt x="6636" y="0"/>
                    <a:pt x="4397" y="825"/>
                    <a:pt x="2802" y="2386"/>
                  </a:cubicBezTo>
                  <a:cubicBezTo>
                    <a:pt x="0" y="5130"/>
                    <a:pt x="292" y="9216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1"/>
                    <a:pt x="13542" y="1452"/>
                  </a:cubicBezTo>
                  <a:cubicBezTo>
                    <a:pt x="12185" y="472"/>
                    <a:pt x="10524" y="0"/>
                    <a:pt x="8850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599850" y="2267675"/>
              <a:ext cx="976275" cy="708425"/>
            </a:xfrm>
            <a:custGeom>
              <a:avLst/>
              <a:gdLst/>
              <a:ahLst/>
              <a:cxnLst/>
              <a:rect l="l" t="t" r="r" b="b"/>
              <a:pathLst>
                <a:path w="39051" h="28337" extrusionOk="0">
                  <a:moveTo>
                    <a:pt x="3703" y="1"/>
                  </a:moveTo>
                  <a:cubicBezTo>
                    <a:pt x="2809" y="1"/>
                    <a:pt x="1922" y="358"/>
                    <a:pt x="1285" y="1062"/>
                  </a:cubicBezTo>
                  <a:cubicBezTo>
                    <a:pt x="1" y="2405"/>
                    <a:pt x="234" y="4447"/>
                    <a:pt x="1752" y="5557"/>
                  </a:cubicBezTo>
                  <a:lnTo>
                    <a:pt x="33447" y="27737"/>
                  </a:lnTo>
                  <a:cubicBezTo>
                    <a:pt x="34000" y="28140"/>
                    <a:pt x="34673" y="28336"/>
                    <a:pt x="35347" y="28336"/>
                  </a:cubicBezTo>
                  <a:cubicBezTo>
                    <a:pt x="36239" y="28336"/>
                    <a:pt x="37135" y="27993"/>
                    <a:pt x="37766" y="27329"/>
                  </a:cubicBezTo>
                  <a:cubicBezTo>
                    <a:pt x="39051" y="25986"/>
                    <a:pt x="38817" y="23885"/>
                    <a:pt x="37299" y="22834"/>
                  </a:cubicBezTo>
                  <a:lnTo>
                    <a:pt x="5604" y="595"/>
                  </a:lnTo>
                  <a:cubicBezTo>
                    <a:pt x="5033" y="197"/>
                    <a:pt x="4366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515875" y="1573100"/>
              <a:ext cx="582250" cy="615975"/>
            </a:xfrm>
            <a:custGeom>
              <a:avLst/>
              <a:gdLst/>
              <a:ahLst/>
              <a:cxnLst/>
              <a:rect l="l" t="t" r="r" b="b"/>
              <a:pathLst>
                <a:path w="23290" h="24639" extrusionOk="0">
                  <a:moveTo>
                    <a:pt x="4604" y="1"/>
                  </a:moveTo>
                  <a:cubicBezTo>
                    <a:pt x="4223" y="1"/>
                    <a:pt x="3836" y="57"/>
                    <a:pt x="3444" y="185"/>
                  </a:cubicBezTo>
                  <a:cubicBezTo>
                    <a:pt x="1810" y="710"/>
                    <a:pt x="876" y="2403"/>
                    <a:pt x="584" y="4096"/>
                  </a:cubicBezTo>
                  <a:cubicBezTo>
                    <a:pt x="0" y="7131"/>
                    <a:pt x="1109" y="10342"/>
                    <a:pt x="3035" y="12735"/>
                  </a:cubicBezTo>
                  <a:cubicBezTo>
                    <a:pt x="5020" y="15303"/>
                    <a:pt x="7997" y="16704"/>
                    <a:pt x="10565" y="18572"/>
                  </a:cubicBezTo>
                  <a:cubicBezTo>
                    <a:pt x="10624" y="18572"/>
                    <a:pt x="10682" y="18630"/>
                    <a:pt x="10682" y="18689"/>
                  </a:cubicBezTo>
                  <a:cubicBezTo>
                    <a:pt x="10740" y="18805"/>
                    <a:pt x="10682" y="18922"/>
                    <a:pt x="10624" y="19039"/>
                  </a:cubicBezTo>
                  <a:cubicBezTo>
                    <a:pt x="10098" y="20031"/>
                    <a:pt x="7997" y="23183"/>
                    <a:pt x="7355" y="24117"/>
                  </a:cubicBezTo>
                  <a:cubicBezTo>
                    <a:pt x="7073" y="24499"/>
                    <a:pt x="7124" y="24638"/>
                    <a:pt x="7373" y="24638"/>
                  </a:cubicBezTo>
                  <a:cubicBezTo>
                    <a:pt x="7848" y="24638"/>
                    <a:pt x="9045" y="24131"/>
                    <a:pt x="10040" y="23825"/>
                  </a:cubicBezTo>
                  <a:cubicBezTo>
                    <a:pt x="10653" y="23630"/>
                    <a:pt x="11160" y="23555"/>
                    <a:pt x="11668" y="23555"/>
                  </a:cubicBezTo>
                  <a:cubicBezTo>
                    <a:pt x="12224" y="23555"/>
                    <a:pt x="12782" y="23645"/>
                    <a:pt x="13484" y="23767"/>
                  </a:cubicBezTo>
                  <a:cubicBezTo>
                    <a:pt x="13710" y="23806"/>
                    <a:pt x="13955" y="23824"/>
                    <a:pt x="14212" y="23824"/>
                  </a:cubicBezTo>
                  <a:cubicBezTo>
                    <a:pt x="15873" y="23824"/>
                    <a:pt x="18049" y="23066"/>
                    <a:pt x="19262" y="22308"/>
                  </a:cubicBezTo>
                  <a:cubicBezTo>
                    <a:pt x="20080" y="21782"/>
                    <a:pt x="20780" y="21140"/>
                    <a:pt x="21189" y="20265"/>
                  </a:cubicBezTo>
                  <a:cubicBezTo>
                    <a:pt x="22531" y="17288"/>
                    <a:pt x="23290" y="12151"/>
                    <a:pt x="20955" y="9524"/>
                  </a:cubicBezTo>
                  <a:cubicBezTo>
                    <a:pt x="20371" y="8882"/>
                    <a:pt x="19729" y="8357"/>
                    <a:pt x="19029" y="7890"/>
                  </a:cubicBezTo>
                  <a:cubicBezTo>
                    <a:pt x="18737" y="7657"/>
                    <a:pt x="18387" y="7481"/>
                    <a:pt x="18095" y="7248"/>
                  </a:cubicBezTo>
                  <a:cubicBezTo>
                    <a:pt x="15527" y="5614"/>
                    <a:pt x="12900" y="4038"/>
                    <a:pt x="10215" y="2578"/>
                  </a:cubicBezTo>
                  <a:cubicBezTo>
                    <a:pt x="8541" y="1643"/>
                    <a:pt x="6659" y="1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5048900" y="2065575"/>
              <a:ext cx="726750" cy="512875"/>
            </a:xfrm>
            <a:custGeom>
              <a:avLst/>
              <a:gdLst/>
              <a:ahLst/>
              <a:cxnLst/>
              <a:rect l="l" t="t" r="r" b="b"/>
              <a:pathLst>
                <a:path w="29070" h="20515" extrusionOk="0">
                  <a:moveTo>
                    <a:pt x="3746" y="0"/>
                  </a:moveTo>
                  <a:cubicBezTo>
                    <a:pt x="3503" y="0"/>
                    <a:pt x="3264" y="28"/>
                    <a:pt x="3036" y="99"/>
                  </a:cubicBezTo>
                  <a:cubicBezTo>
                    <a:pt x="2219" y="390"/>
                    <a:pt x="1635" y="1208"/>
                    <a:pt x="1226" y="2025"/>
                  </a:cubicBezTo>
                  <a:cubicBezTo>
                    <a:pt x="1" y="4885"/>
                    <a:pt x="1051" y="8329"/>
                    <a:pt x="3094" y="10722"/>
                  </a:cubicBezTo>
                  <a:cubicBezTo>
                    <a:pt x="5137" y="13115"/>
                    <a:pt x="7997" y="14574"/>
                    <a:pt x="10857" y="15859"/>
                  </a:cubicBezTo>
                  <a:cubicBezTo>
                    <a:pt x="13834" y="17143"/>
                    <a:pt x="17687" y="18719"/>
                    <a:pt x="18095" y="20178"/>
                  </a:cubicBezTo>
                  <a:cubicBezTo>
                    <a:pt x="18163" y="20415"/>
                    <a:pt x="18283" y="20515"/>
                    <a:pt x="18439" y="20515"/>
                  </a:cubicBezTo>
                  <a:cubicBezTo>
                    <a:pt x="19090" y="20515"/>
                    <a:pt x="20366" y="18783"/>
                    <a:pt x="21072" y="18077"/>
                  </a:cubicBezTo>
                  <a:cubicBezTo>
                    <a:pt x="23757" y="15508"/>
                    <a:pt x="29069" y="9088"/>
                    <a:pt x="24691" y="5702"/>
                  </a:cubicBezTo>
                  <a:cubicBezTo>
                    <a:pt x="22415" y="4009"/>
                    <a:pt x="18095" y="3659"/>
                    <a:pt x="15410" y="2959"/>
                  </a:cubicBezTo>
                  <a:cubicBezTo>
                    <a:pt x="14009" y="2550"/>
                    <a:pt x="12609" y="2200"/>
                    <a:pt x="11208" y="1850"/>
                  </a:cubicBezTo>
                  <a:cubicBezTo>
                    <a:pt x="9281" y="1324"/>
                    <a:pt x="7355" y="799"/>
                    <a:pt x="5429" y="274"/>
                  </a:cubicBezTo>
                  <a:cubicBezTo>
                    <a:pt x="4899" y="151"/>
                    <a:pt x="4311" y="0"/>
                    <a:pt x="3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790600" y="2486175"/>
              <a:ext cx="605625" cy="521700"/>
            </a:xfrm>
            <a:custGeom>
              <a:avLst/>
              <a:gdLst/>
              <a:ahLst/>
              <a:cxnLst/>
              <a:rect l="l" t="t" r="r" b="b"/>
              <a:pathLst>
                <a:path w="24225" h="20868" extrusionOk="0">
                  <a:moveTo>
                    <a:pt x="6928" y="0"/>
                  </a:moveTo>
                  <a:cubicBezTo>
                    <a:pt x="3691" y="0"/>
                    <a:pt x="59" y="1196"/>
                    <a:pt x="59" y="5105"/>
                  </a:cubicBezTo>
                  <a:cubicBezTo>
                    <a:pt x="1" y="6856"/>
                    <a:pt x="1052" y="8432"/>
                    <a:pt x="2336" y="9541"/>
                  </a:cubicBezTo>
                  <a:cubicBezTo>
                    <a:pt x="3678" y="10650"/>
                    <a:pt x="5313" y="11351"/>
                    <a:pt x="6889" y="12051"/>
                  </a:cubicBezTo>
                  <a:cubicBezTo>
                    <a:pt x="8873" y="12927"/>
                    <a:pt x="11967" y="13510"/>
                    <a:pt x="13309" y="15320"/>
                  </a:cubicBezTo>
                  <a:cubicBezTo>
                    <a:pt x="15002" y="17480"/>
                    <a:pt x="15119" y="20632"/>
                    <a:pt x="18621" y="20865"/>
                  </a:cubicBezTo>
                  <a:cubicBezTo>
                    <a:pt x="18664" y="20866"/>
                    <a:pt x="18707" y="20867"/>
                    <a:pt x="18749" y="20867"/>
                  </a:cubicBezTo>
                  <a:cubicBezTo>
                    <a:pt x="20569" y="20867"/>
                    <a:pt x="22260" y="19660"/>
                    <a:pt x="23116" y="18063"/>
                  </a:cubicBezTo>
                  <a:cubicBezTo>
                    <a:pt x="23991" y="16429"/>
                    <a:pt x="24225" y="14503"/>
                    <a:pt x="24166" y="12693"/>
                  </a:cubicBezTo>
                  <a:cubicBezTo>
                    <a:pt x="24166" y="9950"/>
                    <a:pt x="23699" y="7206"/>
                    <a:pt x="22415" y="4813"/>
                  </a:cubicBezTo>
                  <a:cubicBezTo>
                    <a:pt x="21014" y="2303"/>
                    <a:pt x="14885" y="1194"/>
                    <a:pt x="12317" y="727"/>
                  </a:cubicBezTo>
                  <a:cubicBezTo>
                    <a:pt x="11208" y="494"/>
                    <a:pt x="10041" y="319"/>
                    <a:pt x="8873" y="144"/>
                  </a:cubicBezTo>
                  <a:cubicBezTo>
                    <a:pt x="8267" y="53"/>
                    <a:pt x="7606" y="0"/>
                    <a:pt x="6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399525" y="1926650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1"/>
                  </a:moveTo>
                  <a:cubicBezTo>
                    <a:pt x="6636" y="1"/>
                    <a:pt x="4398" y="825"/>
                    <a:pt x="2802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8" y="12394"/>
                    <a:pt x="6478" y="12862"/>
                    <a:pt x="8160" y="12862"/>
                  </a:cubicBezTo>
                  <a:cubicBezTo>
                    <a:pt x="10366" y="12862"/>
                    <a:pt x="12595" y="12057"/>
                    <a:pt x="14185" y="10500"/>
                  </a:cubicBezTo>
                  <a:cubicBezTo>
                    <a:pt x="16986" y="7699"/>
                    <a:pt x="16695" y="3671"/>
                    <a:pt x="13543" y="1453"/>
                  </a:cubicBezTo>
                  <a:cubicBezTo>
                    <a:pt x="12185" y="472"/>
                    <a:pt x="10524" y="1"/>
                    <a:pt x="88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4049300" y="835775"/>
              <a:ext cx="1195175" cy="648150"/>
            </a:xfrm>
            <a:custGeom>
              <a:avLst/>
              <a:gdLst/>
              <a:ahLst/>
              <a:cxnLst/>
              <a:rect l="l" t="t" r="r" b="b"/>
              <a:pathLst>
                <a:path w="47807" h="25926" extrusionOk="0">
                  <a:moveTo>
                    <a:pt x="24670" y="0"/>
                  </a:moveTo>
                  <a:cubicBezTo>
                    <a:pt x="23443" y="0"/>
                    <a:pt x="22235" y="154"/>
                    <a:pt x="21073" y="610"/>
                  </a:cubicBezTo>
                  <a:cubicBezTo>
                    <a:pt x="17804" y="1952"/>
                    <a:pt x="14477" y="3003"/>
                    <a:pt x="11208" y="4462"/>
                  </a:cubicBezTo>
                  <a:cubicBezTo>
                    <a:pt x="8348" y="5746"/>
                    <a:pt x="4962" y="6972"/>
                    <a:pt x="2336" y="8781"/>
                  </a:cubicBezTo>
                  <a:cubicBezTo>
                    <a:pt x="1" y="10416"/>
                    <a:pt x="1168" y="14210"/>
                    <a:pt x="1694" y="16545"/>
                  </a:cubicBezTo>
                  <a:cubicBezTo>
                    <a:pt x="2336" y="19580"/>
                    <a:pt x="3386" y="22440"/>
                    <a:pt x="4904" y="25125"/>
                  </a:cubicBezTo>
                  <a:cubicBezTo>
                    <a:pt x="5021" y="25417"/>
                    <a:pt x="5254" y="25767"/>
                    <a:pt x="5546" y="25884"/>
                  </a:cubicBezTo>
                  <a:cubicBezTo>
                    <a:pt x="5623" y="25913"/>
                    <a:pt x="5702" y="25926"/>
                    <a:pt x="5781" y="25926"/>
                  </a:cubicBezTo>
                  <a:cubicBezTo>
                    <a:pt x="6181" y="25926"/>
                    <a:pt x="6596" y="25593"/>
                    <a:pt x="6888" y="25300"/>
                  </a:cubicBezTo>
                  <a:cubicBezTo>
                    <a:pt x="8114" y="24133"/>
                    <a:pt x="9340" y="23082"/>
                    <a:pt x="10683" y="22032"/>
                  </a:cubicBezTo>
                  <a:cubicBezTo>
                    <a:pt x="13017" y="20164"/>
                    <a:pt x="15644" y="18296"/>
                    <a:pt x="18387" y="16953"/>
                  </a:cubicBezTo>
                  <a:cubicBezTo>
                    <a:pt x="20080" y="16136"/>
                    <a:pt x="22824" y="14794"/>
                    <a:pt x="24750" y="14794"/>
                  </a:cubicBezTo>
                  <a:cubicBezTo>
                    <a:pt x="25742" y="14794"/>
                    <a:pt x="26734" y="15202"/>
                    <a:pt x="27727" y="15436"/>
                  </a:cubicBezTo>
                  <a:cubicBezTo>
                    <a:pt x="29315" y="15903"/>
                    <a:pt x="30976" y="16131"/>
                    <a:pt x="32641" y="16131"/>
                  </a:cubicBezTo>
                  <a:cubicBezTo>
                    <a:pt x="36176" y="16131"/>
                    <a:pt x="39733" y="15104"/>
                    <a:pt x="42670" y="13159"/>
                  </a:cubicBezTo>
                  <a:cubicBezTo>
                    <a:pt x="44362" y="11992"/>
                    <a:pt x="45880" y="10533"/>
                    <a:pt x="46756" y="8665"/>
                  </a:cubicBezTo>
                  <a:cubicBezTo>
                    <a:pt x="47631" y="6797"/>
                    <a:pt x="47806" y="4462"/>
                    <a:pt x="46756" y="2711"/>
                  </a:cubicBezTo>
                  <a:cubicBezTo>
                    <a:pt x="45664" y="732"/>
                    <a:pt x="43935" y="209"/>
                    <a:pt x="42056" y="209"/>
                  </a:cubicBezTo>
                  <a:cubicBezTo>
                    <a:pt x="40721" y="209"/>
                    <a:pt x="39310" y="474"/>
                    <a:pt x="38000" y="668"/>
                  </a:cubicBezTo>
                  <a:cubicBezTo>
                    <a:pt x="37077" y="797"/>
                    <a:pt x="36155" y="847"/>
                    <a:pt x="35232" y="847"/>
                  </a:cubicBezTo>
                  <a:cubicBezTo>
                    <a:pt x="33645" y="847"/>
                    <a:pt x="32058" y="699"/>
                    <a:pt x="30470" y="551"/>
                  </a:cubicBezTo>
                  <a:cubicBezTo>
                    <a:pt x="28549" y="373"/>
                    <a:pt x="26585" y="0"/>
                    <a:pt x="246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5323250" y="2462025"/>
              <a:ext cx="147400" cy="48175"/>
            </a:xfrm>
            <a:custGeom>
              <a:avLst/>
              <a:gdLst/>
              <a:ahLst/>
              <a:cxnLst/>
              <a:rect l="l" t="t" r="r" b="b"/>
              <a:pathLst>
                <a:path w="5896" h="1927" fill="none" extrusionOk="0">
                  <a:moveTo>
                    <a:pt x="0" y="1"/>
                  </a:moveTo>
                  <a:cubicBezTo>
                    <a:pt x="2043" y="993"/>
                    <a:pt x="3678" y="1460"/>
                    <a:pt x="5896" y="1927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5078075" y="2100125"/>
              <a:ext cx="233525" cy="131375"/>
            </a:xfrm>
            <a:custGeom>
              <a:avLst/>
              <a:gdLst/>
              <a:ahLst/>
              <a:cxnLst/>
              <a:rect l="l" t="t" r="r" b="b"/>
              <a:pathLst>
                <a:path w="9341" h="5255" fill="none" extrusionOk="0">
                  <a:moveTo>
                    <a:pt x="468" y="1"/>
                  </a:moveTo>
                  <a:cubicBezTo>
                    <a:pt x="1" y="760"/>
                    <a:pt x="526" y="1927"/>
                    <a:pt x="1052" y="2627"/>
                  </a:cubicBezTo>
                  <a:cubicBezTo>
                    <a:pt x="1577" y="3386"/>
                    <a:pt x="2394" y="3853"/>
                    <a:pt x="3211" y="4203"/>
                  </a:cubicBezTo>
                  <a:cubicBezTo>
                    <a:pt x="3270" y="4203"/>
                    <a:pt x="3270" y="4203"/>
                    <a:pt x="3270" y="4203"/>
                  </a:cubicBezTo>
                  <a:cubicBezTo>
                    <a:pt x="5546" y="5254"/>
                    <a:pt x="8290" y="4028"/>
                    <a:pt x="9048" y="1635"/>
                  </a:cubicBezTo>
                  <a:cubicBezTo>
                    <a:pt x="9165" y="1285"/>
                    <a:pt x="9282" y="935"/>
                    <a:pt x="9340" y="58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888375" y="2516025"/>
              <a:ext cx="186825" cy="119675"/>
            </a:xfrm>
            <a:custGeom>
              <a:avLst/>
              <a:gdLst/>
              <a:ahLst/>
              <a:cxnLst/>
              <a:rect l="l" t="t" r="r" b="b"/>
              <a:pathLst>
                <a:path w="7473" h="4787" fill="none" extrusionOk="0">
                  <a:moveTo>
                    <a:pt x="7414" y="0"/>
                  </a:moveTo>
                  <a:cubicBezTo>
                    <a:pt x="7472" y="1751"/>
                    <a:pt x="6363" y="3444"/>
                    <a:pt x="4787" y="4145"/>
                  </a:cubicBezTo>
                  <a:cubicBezTo>
                    <a:pt x="3153" y="4787"/>
                    <a:pt x="1168" y="4320"/>
                    <a:pt x="1" y="3036"/>
                  </a:cubicBezTo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583000" y="1621500"/>
              <a:ext cx="221825" cy="108000"/>
            </a:xfrm>
            <a:custGeom>
              <a:avLst/>
              <a:gdLst/>
              <a:ahLst/>
              <a:cxnLst/>
              <a:rect l="l" t="t" r="r" b="b"/>
              <a:pathLst>
                <a:path w="8873" h="4320" fill="none" extrusionOk="0">
                  <a:moveTo>
                    <a:pt x="8872" y="1810"/>
                  </a:moveTo>
                  <a:cubicBezTo>
                    <a:pt x="8581" y="3094"/>
                    <a:pt x="7355" y="4028"/>
                    <a:pt x="6071" y="4203"/>
                  </a:cubicBezTo>
                  <a:cubicBezTo>
                    <a:pt x="4786" y="4320"/>
                    <a:pt x="3502" y="3794"/>
                    <a:pt x="2452" y="2977"/>
                  </a:cubicBezTo>
                  <a:cubicBezTo>
                    <a:pt x="1459" y="2218"/>
                    <a:pt x="701" y="1109"/>
                    <a:pt x="0" y="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709950" y="1990675"/>
              <a:ext cx="122600" cy="70075"/>
            </a:xfrm>
            <a:custGeom>
              <a:avLst/>
              <a:gdLst/>
              <a:ahLst/>
              <a:cxnLst/>
              <a:rect l="l" t="t" r="r" b="b"/>
              <a:pathLst>
                <a:path w="4904" h="2803" fill="none" extrusionOk="0">
                  <a:moveTo>
                    <a:pt x="0" y="1"/>
                  </a:moveTo>
                  <a:cubicBezTo>
                    <a:pt x="1576" y="1052"/>
                    <a:pt x="3211" y="1986"/>
                    <a:pt x="4903" y="2803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515875" y="1557275"/>
              <a:ext cx="563300" cy="869750"/>
            </a:xfrm>
            <a:custGeom>
              <a:avLst/>
              <a:gdLst/>
              <a:ahLst/>
              <a:cxnLst/>
              <a:rect l="l" t="t" r="r" b="b"/>
              <a:pathLst>
                <a:path w="22532" h="34790" fill="none" extrusionOk="0">
                  <a:moveTo>
                    <a:pt x="8931" y="34790"/>
                  </a:moveTo>
                  <a:cubicBezTo>
                    <a:pt x="9223" y="34790"/>
                    <a:pt x="9456" y="34790"/>
                    <a:pt x="9748" y="34731"/>
                  </a:cubicBezTo>
                  <a:cubicBezTo>
                    <a:pt x="11616" y="34615"/>
                    <a:pt x="13484" y="34264"/>
                    <a:pt x="15293" y="33739"/>
                  </a:cubicBezTo>
                  <a:cubicBezTo>
                    <a:pt x="19029" y="32688"/>
                    <a:pt x="20138" y="27960"/>
                    <a:pt x="20955" y="24633"/>
                  </a:cubicBezTo>
                  <a:cubicBezTo>
                    <a:pt x="21772" y="21365"/>
                    <a:pt x="22531" y="18037"/>
                    <a:pt x="22473" y="14652"/>
                  </a:cubicBezTo>
                  <a:cubicBezTo>
                    <a:pt x="22473" y="14477"/>
                    <a:pt x="22414" y="14302"/>
                    <a:pt x="22414" y="14185"/>
                  </a:cubicBezTo>
                  <a:cubicBezTo>
                    <a:pt x="22414" y="14068"/>
                    <a:pt x="22414" y="13951"/>
                    <a:pt x="22356" y="13835"/>
                  </a:cubicBezTo>
                  <a:lnTo>
                    <a:pt x="22356" y="13776"/>
                  </a:lnTo>
                  <a:cubicBezTo>
                    <a:pt x="22239" y="12375"/>
                    <a:pt x="21772" y="11091"/>
                    <a:pt x="20955" y="10157"/>
                  </a:cubicBezTo>
                  <a:cubicBezTo>
                    <a:pt x="20663" y="9866"/>
                    <a:pt x="20371" y="9574"/>
                    <a:pt x="20080" y="9282"/>
                  </a:cubicBezTo>
                  <a:cubicBezTo>
                    <a:pt x="17161" y="6830"/>
                    <a:pt x="13542" y="5079"/>
                    <a:pt x="10215" y="3211"/>
                  </a:cubicBezTo>
                  <a:cubicBezTo>
                    <a:pt x="8172" y="2102"/>
                    <a:pt x="5954" y="1"/>
                    <a:pt x="3444" y="818"/>
                  </a:cubicBezTo>
                  <a:cubicBezTo>
                    <a:pt x="1810" y="1343"/>
                    <a:pt x="876" y="3036"/>
                    <a:pt x="525" y="4729"/>
                  </a:cubicBezTo>
                  <a:cubicBezTo>
                    <a:pt x="0" y="7764"/>
                    <a:pt x="1109" y="10975"/>
                    <a:pt x="3035" y="13368"/>
                  </a:cubicBezTo>
                  <a:cubicBezTo>
                    <a:pt x="4436" y="15177"/>
                    <a:pt x="6362" y="16461"/>
                    <a:pt x="8289" y="17687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048900" y="2062200"/>
              <a:ext cx="701925" cy="790925"/>
            </a:xfrm>
            <a:custGeom>
              <a:avLst/>
              <a:gdLst/>
              <a:ahLst/>
              <a:cxnLst/>
              <a:rect l="l" t="t" r="r" b="b"/>
              <a:pathLst>
                <a:path w="28077" h="31637" fill="none" extrusionOk="0">
                  <a:moveTo>
                    <a:pt x="26909" y="23523"/>
                  </a:moveTo>
                  <a:cubicBezTo>
                    <a:pt x="27668" y="18679"/>
                    <a:pt x="28077" y="12958"/>
                    <a:pt x="26326" y="8289"/>
                  </a:cubicBezTo>
                  <a:cubicBezTo>
                    <a:pt x="25625" y="6362"/>
                    <a:pt x="23874" y="4786"/>
                    <a:pt x="21773" y="4495"/>
                  </a:cubicBezTo>
                  <a:cubicBezTo>
                    <a:pt x="19671" y="3853"/>
                    <a:pt x="17161" y="3561"/>
                    <a:pt x="15410" y="3094"/>
                  </a:cubicBezTo>
                  <a:cubicBezTo>
                    <a:pt x="14009" y="2685"/>
                    <a:pt x="12609" y="2335"/>
                    <a:pt x="11208" y="1985"/>
                  </a:cubicBezTo>
                  <a:cubicBezTo>
                    <a:pt x="9281" y="1459"/>
                    <a:pt x="7355" y="934"/>
                    <a:pt x="5429" y="409"/>
                  </a:cubicBezTo>
                  <a:cubicBezTo>
                    <a:pt x="4670" y="234"/>
                    <a:pt x="3795" y="0"/>
                    <a:pt x="3036" y="292"/>
                  </a:cubicBezTo>
                  <a:cubicBezTo>
                    <a:pt x="2219" y="525"/>
                    <a:pt x="1635" y="1343"/>
                    <a:pt x="1226" y="2160"/>
                  </a:cubicBezTo>
                  <a:cubicBezTo>
                    <a:pt x="1" y="5020"/>
                    <a:pt x="1051" y="8464"/>
                    <a:pt x="3094" y="10857"/>
                  </a:cubicBezTo>
                  <a:cubicBezTo>
                    <a:pt x="5079" y="13192"/>
                    <a:pt x="7939" y="14651"/>
                    <a:pt x="10741" y="15935"/>
                  </a:cubicBezTo>
                  <a:cubicBezTo>
                    <a:pt x="9807" y="18153"/>
                    <a:pt x="8931" y="20430"/>
                    <a:pt x="7997" y="22648"/>
                  </a:cubicBezTo>
                  <a:cubicBezTo>
                    <a:pt x="7414" y="24049"/>
                    <a:pt x="6888" y="25508"/>
                    <a:pt x="7180" y="26909"/>
                  </a:cubicBezTo>
                  <a:cubicBezTo>
                    <a:pt x="7647" y="29185"/>
                    <a:pt x="10099" y="30469"/>
                    <a:pt x="12317" y="30936"/>
                  </a:cubicBezTo>
                  <a:cubicBezTo>
                    <a:pt x="15585" y="31637"/>
                    <a:pt x="19029" y="31403"/>
                    <a:pt x="22123" y="30236"/>
                  </a:cubicBezTo>
                  <a:cubicBezTo>
                    <a:pt x="23349" y="29769"/>
                    <a:pt x="24574" y="29127"/>
                    <a:pt x="25392" y="28076"/>
                  </a:cubicBezTo>
                  <a:cubicBezTo>
                    <a:pt x="26442" y="26792"/>
                    <a:pt x="26676" y="25099"/>
                    <a:pt x="26968" y="2352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778925" y="2474950"/>
              <a:ext cx="617300" cy="531600"/>
            </a:xfrm>
            <a:custGeom>
              <a:avLst/>
              <a:gdLst/>
              <a:ahLst/>
              <a:cxnLst/>
              <a:rect l="l" t="t" r="r" b="b"/>
              <a:pathLst>
                <a:path w="24692" h="21264" extrusionOk="0">
                  <a:moveTo>
                    <a:pt x="4510" y="1"/>
                  </a:moveTo>
                  <a:cubicBezTo>
                    <a:pt x="4118" y="1"/>
                    <a:pt x="3740" y="48"/>
                    <a:pt x="3386" y="184"/>
                  </a:cubicBezTo>
                  <a:cubicBezTo>
                    <a:pt x="2277" y="476"/>
                    <a:pt x="1519" y="1468"/>
                    <a:pt x="1110" y="2519"/>
                  </a:cubicBezTo>
                  <a:cubicBezTo>
                    <a:pt x="1" y="5262"/>
                    <a:pt x="526" y="8064"/>
                    <a:pt x="2861" y="9990"/>
                  </a:cubicBezTo>
                  <a:cubicBezTo>
                    <a:pt x="4145" y="11099"/>
                    <a:pt x="5780" y="11800"/>
                    <a:pt x="7356" y="12500"/>
                  </a:cubicBezTo>
                  <a:cubicBezTo>
                    <a:pt x="9340" y="13317"/>
                    <a:pt x="12434" y="13959"/>
                    <a:pt x="13776" y="15711"/>
                  </a:cubicBezTo>
                  <a:cubicBezTo>
                    <a:pt x="15469" y="17929"/>
                    <a:pt x="15586" y="21081"/>
                    <a:pt x="19147" y="21256"/>
                  </a:cubicBezTo>
                  <a:cubicBezTo>
                    <a:pt x="19223" y="21261"/>
                    <a:pt x="19300" y="21263"/>
                    <a:pt x="19376" y="21263"/>
                  </a:cubicBezTo>
                  <a:cubicBezTo>
                    <a:pt x="21103" y="21263"/>
                    <a:pt x="22744" y="20022"/>
                    <a:pt x="23583" y="18512"/>
                  </a:cubicBezTo>
                  <a:cubicBezTo>
                    <a:pt x="24458" y="16878"/>
                    <a:pt x="24692" y="14952"/>
                    <a:pt x="24633" y="13142"/>
                  </a:cubicBezTo>
                  <a:cubicBezTo>
                    <a:pt x="24633" y="10399"/>
                    <a:pt x="24166" y="7597"/>
                    <a:pt x="22882" y="5204"/>
                  </a:cubicBezTo>
                  <a:cubicBezTo>
                    <a:pt x="21481" y="2694"/>
                    <a:pt x="15352" y="1643"/>
                    <a:pt x="12784" y="1118"/>
                  </a:cubicBezTo>
                  <a:lnTo>
                    <a:pt x="12784" y="1176"/>
                  </a:lnTo>
                  <a:cubicBezTo>
                    <a:pt x="10508" y="709"/>
                    <a:pt x="8173" y="476"/>
                    <a:pt x="5896" y="126"/>
                  </a:cubicBezTo>
                  <a:cubicBezTo>
                    <a:pt x="5428" y="63"/>
                    <a:pt x="496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790600" y="2472250"/>
              <a:ext cx="605625" cy="465525"/>
            </a:xfrm>
            <a:custGeom>
              <a:avLst/>
              <a:gdLst/>
              <a:ahLst/>
              <a:cxnLst/>
              <a:rect l="l" t="t" r="r" b="b"/>
              <a:pathLst>
                <a:path w="24225" h="18621" fill="none" extrusionOk="0">
                  <a:moveTo>
                    <a:pt x="23116" y="18620"/>
                  </a:moveTo>
                  <a:cubicBezTo>
                    <a:pt x="23991" y="16986"/>
                    <a:pt x="24225" y="15060"/>
                    <a:pt x="24166" y="13250"/>
                  </a:cubicBezTo>
                  <a:cubicBezTo>
                    <a:pt x="24166" y="10507"/>
                    <a:pt x="23699" y="7763"/>
                    <a:pt x="22415" y="5370"/>
                  </a:cubicBezTo>
                  <a:cubicBezTo>
                    <a:pt x="21014" y="2860"/>
                    <a:pt x="14885" y="1751"/>
                    <a:pt x="12317" y="1284"/>
                  </a:cubicBezTo>
                  <a:cubicBezTo>
                    <a:pt x="9807" y="817"/>
                    <a:pt x="7181" y="350"/>
                    <a:pt x="4612" y="117"/>
                  </a:cubicBezTo>
                  <a:cubicBezTo>
                    <a:pt x="4145" y="59"/>
                    <a:pt x="3620" y="0"/>
                    <a:pt x="3153" y="175"/>
                  </a:cubicBezTo>
                  <a:cubicBezTo>
                    <a:pt x="2336" y="350"/>
                    <a:pt x="1635" y="992"/>
                    <a:pt x="1227" y="1693"/>
                  </a:cubicBezTo>
                  <a:cubicBezTo>
                    <a:pt x="526" y="2802"/>
                    <a:pt x="1" y="4320"/>
                    <a:pt x="1" y="5662"/>
                  </a:cubicBezTo>
                  <a:cubicBezTo>
                    <a:pt x="1" y="7413"/>
                    <a:pt x="1052" y="8989"/>
                    <a:pt x="2336" y="10098"/>
                  </a:cubicBezTo>
                  <a:cubicBezTo>
                    <a:pt x="3678" y="11207"/>
                    <a:pt x="5254" y="11908"/>
                    <a:pt x="6889" y="12608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857900" y="1166200"/>
              <a:ext cx="4484325" cy="4322350"/>
            </a:xfrm>
            <a:custGeom>
              <a:avLst/>
              <a:gdLst/>
              <a:ahLst/>
              <a:cxnLst/>
              <a:rect l="l" t="t" r="r" b="b"/>
              <a:pathLst>
                <a:path w="179373" h="172894" fill="none" extrusionOk="0">
                  <a:moveTo>
                    <a:pt x="179373" y="72613"/>
                  </a:moveTo>
                  <a:cubicBezTo>
                    <a:pt x="178497" y="73664"/>
                    <a:pt x="178030" y="74014"/>
                    <a:pt x="176863" y="74715"/>
                  </a:cubicBezTo>
                  <a:cubicBezTo>
                    <a:pt x="169800" y="79151"/>
                    <a:pt x="162154" y="82420"/>
                    <a:pt x="154682" y="86214"/>
                  </a:cubicBezTo>
                  <a:cubicBezTo>
                    <a:pt x="146744" y="90241"/>
                    <a:pt x="137288" y="91759"/>
                    <a:pt x="128824" y="94561"/>
                  </a:cubicBezTo>
                  <a:cubicBezTo>
                    <a:pt x="120711" y="97187"/>
                    <a:pt x="114348" y="102382"/>
                    <a:pt x="107928" y="108044"/>
                  </a:cubicBezTo>
                  <a:cubicBezTo>
                    <a:pt x="94035" y="120419"/>
                    <a:pt x="82770" y="135362"/>
                    <a:pt x="70570" y="149312"/>
                  </a:cubicBezTo>
                  <a:cubicBezTo>
                    <a:pt x="63858" y="156900"/>
                    <a:pt x="56562" y="164547"/>
                    <a:pt x="47106" y="168108"/>
                  </a:cubicBezTo>
                  <a:cubicBezTo>
                    <a:pt x="34206" y="172894"/>
                    <a:pt x="18446" y="168633"/>
                    <a:pt x="9748" y="158010"/>
                  </a:cubicBezTo>
                  <a:cubicBezTo>
                    <a:pt x="1051" y="147386"/>
                    <a:pt x="1" y="131101"/>
                    <a:pt x="7297" y="119427"/>
                  </a:cubicBezTo>
                  <a:cubicBezTo>
                    <a:pt x="11558" y="112597"/>
                    <a:pt x="18212" y="107519"/>
                    <a:pt x="24633" y="102616"/>
                  </a:cubicBezTo>
                  <a:cubicBezTo>
                    <a:pt x="28193" y="102616"/>
                    <a:pt x="37358" y="93043"/>
                    <a:pt x="40335" y="90767"/>
                  </a:cubicBezTo>
                  <a:cubicBezTo>
                    <a:pt x="45880" y="86564"/>
                    <a:pt x="51425" y="82420"/>
                    <a:pt x="56970" y="78217"/>
                  </a:cubicBezTo>
                  <a:cubicBezTo>
                    <a:pt x="67535" y="70220"/>
                    <a:pt x="78450" y="62632"/>
                    <a:pt x="88140" y="53585"/>
                  </a:cubicBezTo>
                  <a:cubicBezTo>
                    <a:pt x="92868" y="49207"/>
                    <a:pt x="97596" y="45938"/>
                    <a:pt x="99931" y="39634"/>
                  </a:cubicBezTo>
                  <a:cubicBezTo>
                    <a:pt x="101098" y="36482"/>
                    <a:pt x="101565" y="33155"/>
                    <a:pt x="102674" y="30061"/>
                  </a:cubicBezTo>
                  <a:cubicBezTo>
                    <a:pt x="104017" y="26442"/>
                    <a:pt x="106118" y="23232"/>
                    <a:pt x="108219" y="20022"/>
                  </a:cubicBezTo>
                  <a:cubicBezTo>
                    <a:pt x="109971" y="17395"/>
                    <a:pt x="111722" y="14768"/>
                    <a:pt x="113473" y="12142"/>
                  </a:cubicBezTo>
                  <a:cubicBezTo>
                    <a:pt x="116391" y="7764"/>
                    <a:pt x="119368" y="3211"/>
                    <a:pt x="12357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4093075" y="826200"/>
              <a:ext cx="1152850" cy="420275"/>
            </a:xfrm>
            <a:custGeom>
              <a:avLst/>
              <a:gdLst/>
              <a:ahLst/>
              <a:cxnLst/>
              <a:rect l="l" t="t" r="r" b="b"/>
              <a:pathLst>
                <a:path w="46114" h="16811" fill="none" extrusionOk="0">
                  <a:moveTo>
                    <a:pt x="1" y="9865"/>
                  </a:moveTo>
                  <a:cubicBezTo>
                    <a:pt x="409" y="9631"/>
                    <a:pt x="876" y="9340"/>
                    <a:pt x="1343" y="9106"/>
                  </a:cubicBezTo>
                  <a:cubicBezTo>
                    <a:pt x="1460" y="9048"/>
                    <a:pt x="1519" y="8989"/>
                    <a:pt x="1577" y="8931"/>
                  </a:cubicBezTo>
                  <a:cubicBezTo>
                    <a:pt x="3036" y="7939"/>
                    <a:pt x="4729" y="7122"/>
                    <a:pt x="6480" y="6421"/>
                  </a:cubicBezTo>
                  <a:cubicBezTo>
                    <a:pt x="8348" y="5487"/>
                    <a:pt x="10274" y="4612"/>
                    <a:pt x="12259" y="3853"/>
                  </a:cubicBezTo>
                  <a:cubicBezTo>
                    <a:pt x="13076" y="3503"/>
                    <a:pt x="13951" y="3152"/>
                    <a:pt x="14827" y="2977"/>
                  </a:cubicBezTo>
                  <a:cubicBezTo>
                    <a:pt x="16520" y="2393"/>
                    <a:pt x="18212" y="1810"/>
                    <a:pt x="19905" y="1109"/>
                  </a:cubicBezTo>
                  <a:cubicBezTo>
                    <a:pt x="22824" y="0"/>
                    <a:pt x="26034" y="817"/>
                    <a:pt x="29069" y="1109"/>
                  </a:cubicBezTo>
                  <a:cubicBezTo>
                    <a:pt x="31579" y="1343"/>
                    <a:pt x="34089" y="1576"/>
                    <a:pt x="36541" y="1284"/>
                  </a:cubicBezTo>
                  <a:cubicBezTo>
                    <a:pt x="39576" y="876"/>
                    <a:pt x="43253" y="0"/>
                    <a:pt x="45121" y="3269"/>
                  </a:cubicBezTo>
                  <a:cubicBezTo>
                    <a:pt x="46114" y="5020"/>
                    <a:pt x="45997" y="7238"/>
                    <a:pt x="45121" y="8989"/>
                  </a:cubicBezTo>
                  <a:cubicBezTo>
                    <a:pt x="43545" y="12316"/>
                    <a:pt x="39810" y="14768"/>
                    <a:pt x="36424" y="15877"/>
                  </a:cubicBezTo>
                  <a:cubicBezTo>
                    <a:pt x="33447" y="16811"/>
                    <a:pt x="30412" y="16519"/>
                    <a:pt x="27318" y="16286"/>
                  </a:cubicBezTo>
                  <a:cubicBezTo>
                    <a:pt x="24867" y="16111"/>
                    <a:pt x="22765" y="15060"/>
                    <a:pt x="20372" y="1535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958425" y="2783075"/>
              <a:ext cx="197025" cy="62775"/>
            </a:xfrm>
            <a:custGeom>
              <a:avLst/>
              <a:gdLst/>
              <a:ahLst/>
              <a:cxnLst/>
              <a:rect l="l" t="t" r="r" b="b"/>
              <a:pathLst>
                <a:path w="7881" h="2511" fill="none" extrusionOk="0">
                  <a:moveTo>
                    <a:pt x="1" y="0"/>
                  </a:moveTo>
                  <a:cubicBezTo>
                    <a:pt x="2510" y="1226"/>
                    <a:pt x="5196" y="2510"/>
                    <a:pt x="7881" y="1985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803750" y="2492675"/>
              <a:ext cx="232050" cy="121150"/>
            </a:xfrm>
            <a:custGeom>
              <a:avLst/>
              <a:gdLst/>
              <a:ahLst/>
              <a:cxnLst/>
              <a:rect l="l" t="t" r="r" b="b"/>
              <a:pathLst>
                <a:path w="9282" h="4846" fill="none" extrusionOk="0">
                  <a:moveTo>
                    <a:pt x="9281" y="0"/>
                  </a:moveTo>
                  <a:cubicBezTo>
                    <a:pt x="9048" y="759"/>
                    <a:pt x="8814" y="1518"/>
                    <a:pt x="8581" y="2335"/>
                  </a:cubicBezTo>
                  <a:cubicBezTo>
                    <a:pt x="8406" y="2802"/>
                    <a:pt x="8231" y="3269"/>
                    <a:pt x="7939" y="3678"/>
                  </a:cubicBezTo>
                  <a:cubicBezTo>
                    <a:pt x="7355" y="4320"/>
                    <a:pt x="6479" y="4612"/>
                    <a:pt x="5604" y="4728"/>
                  </a:cubicBezTo>
                  <a:cubicBezTo>
                    <a:pt x="3678" y="4845"/>
                    <a:pt x="1751" y="3970"/>
                    <a:pt x="0" y="309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522100" y="1176425"/>
              <a:ext cx="169300" cy="70050"/>
            </a:xfrm>
            <a:custGeom>
              <a:avLst/>
              <a:gdLst/>
              <a:ahLst/>
              <a:cxnLst/>
              <a:rect l="l" t="t" r="r" b="b"/>
              <a:pathLst>
                <a:path w="6772" h="2802" fill="none" extrusionOk="0">
                  <a:moveTo>
                    <a:pt x="6772" y="0"/>
                  </a:moveTo>
                  <a:cubicBezTo>
                    <a:pt x="4495" y="934"/>
                    <a:pt x="2277" y="1868"/>
                    <a:pt x="1" y="28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001150" y="1099075"/>
              <a:ext cx="49650" cy="33600"/>
            </a:xfrm>
            <a:custGeom>
              <a:avLst/>
              <a:gdLst/>
              <a:ahLst/>
              <a:cxnLst/>
              <a:rect l="l" t="t" r="r" b="b"/>
              <a:pathLst>
                <a:path w="1986" h="1344" fill="none" extrusionOk="0">
                  <a:moveTo>
                    <a:pt x="1985" y="1"/>
                  </a:moveTo>
                  <a:cubicBezTo>
                    <a:pt x="1285" y="468"/>
                    <a:pt x="643" y="876"/>
                    <a:pt x="1" y="134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3"/>
          <p:cNvGrpSpPr/>
          <p:nvPr/>
        </p:nvGrpSpPr>
        <p:grpSpPr>
          <a:xfrm>
            <a:off x="6683674" y="1388148"/>
            <a:ext cx="959538" cy="1191698"/>
            <a:chOff x="3637075" y="237950"/>
            <a:chExt cx="288800" cy="358675"/>
          </a:xfrm>
        </p:grpSpPr>
        <p:sp>
          <p:nvSpPr>
            <p:cNvPr id="718" name="Google Shape;718;p33"/>
            <p:cNvSpPr/>
            <p:nvPr/>
          </p:nvSpPr>
          <p:spPr>
            <a:xfrm>
              <a:off x="3637075" y="237950"/>
              <a:ext cx="288800" cy="275850"/>
            </a:xfrm>
            <a:custGeom>
              <a:avLst/>
              <a:gdLst/>
              <a:ahLst/>
              <a:cxnLst/>
              <a:rect l="l" t="t" r="r" b="b"/>
              <a:pathLst>
                <a:path w="11552" h="11034" extrusionOk="0">
                  <a:moveTo>
                    <a:pt x="2" y="4659"/>
                  </a:moveTo>
                  <a:lnTo>
                    <a:pt x="2" y="4659"/>
                  </a:lnTo>
                  <a:cubicBezTo>
                    <a:pt x="1" y="4659"/>
                    <a:pt x="1" y="4660"/>
                    <a:pt x="1" y="4660"/>
                  </a:cubicBezTo>
                  <a:cubicBezTo>
                    <a:pt x="1" y="4660"/>
                    <a:pt x="1" y="4659"/>
                    <a:pt x="2" y="4659"/>
                  </a:cubicBezTo>
                  <a:close/>
                  <a:moveTo>
                    <a:pt x="9139" y="0"/>
                  </a:moveTo>
                  <a:cubicBezTo>
                    <a:pt x="8894" y="0"/>
                    <a:pt x="8648" y="14"/>
                    <a:pt x="8402" y="43"/>
                  </a:cubicBezTo>
                  <a:cubicBezTo>
                    <a:pt x="6790" y="242"/>
                    <a:pt x="5342" y="1111"/>
                    <a:pt x="4002" y="2035"/>
                  </a:cubicBezTo>
                  <a:cubicBezTo>
                    <a:pt x="3459" y="2415"/>
                    <a:pt x="2916" y="2831"/>
                    <a:pt x="2355" y="3212"/>
                  </a:cubicBezTo>
                  <a:cubicBezTo>
                    <a:pt x="1739" y="3628"/>
                    <a:pt x="1141" y="4189"/>
                    <a:pt x="435" y="4443"/>
                  </a:cubicBezTo>
                  <a:cubicBezTo>
                    <a:pt x="273" y="4497"/>
                    <a:pt x="110" y="4533"/>
                    <a:pt x="2" y="4659"/>
                  </a:cubicBezTo>
                  <a:lnTo>
                    <a:pt x="2" y="4659"/>
                  </a:lnTo>
                  <a:cubicBezTo>
                    <a:pt x="25" y="4633"/>
                    <a:pt x="63" y="4621"/>
                    <a:pt x="114" y="4621"/>
                  </a:cubicBezTo>
                  <a:cubicBezTo>
                    <a:pt x="512" y="4621"/>
                    <a:pt x="1659" y="5338"/>
                    <a:pt x="1884" y="5402"/>
                  </a:cubicBezTo>
                  <a:cubicBezTo>
                    <a:pt x="2536" y="5565"/>
                    <a:pt x="3224" y="5638"/>
                    <a:pt x="3821" y="5909"/>
                  </a:cubicBezTo>
                  <a:cubicBezTo>
                    <a:pt x="3477" y="6615"/>
                    <a:pt x="3332" y="7394"/>
                    <a:pt x="3205" y="8154"/>
                  </a:cubicBezTo>
                  <a:cubicBezTo>
                    <a:pt x="3043" y="9114"/>
                    <a:pt x="2880" y="10074"/>
                    <a:pt x="2699" y="11033"/>
                  </a:cubicBezTo>
                  <a:cubicBezTo>
                    <a:pt x="2717" y="10943"/>
                    <a:pt x="3423" y="10599"/>
                    <a:pt x="3531" y="10526"/>
                  </a:cubicBezTo>
                  <a:cubicBezTo>
                    <a:pt x="3803" y="10327"/>
                    <a:pt x="3984" y="10092"/>
                    <a:pt x="4219" y="9856"/>
                  </a:cubicBezTo>
                  <a:cubicBezTo>
                    <a:pt x="4835" y="9241"/>
                    <a:pt x="5559" y="8770"/>
                    <a:pt x="6211" y="8209"/>
                  </a:cubicBezTo>
                  <a:cubicBezTo>
                    <a:pt x="6935" y="7575"/>
                    <a:pt x="7641" y="6905"/>
                    <a:pt x="8637" y="6724"/>
                  </a:cubicBezTo>
                  <a:cubicBezTo>
                    <a:pt x="8833" y="6689"/>
                    <a:pt x="9030" y="6675"/>
                    <a:pt x="9226" y="6675"/>
                  </a:cubicBezTo>
                  <a:cubicBezTo>
                    <a:pt x="9645" y="6675"/>
                    <a:pt x="10065" y="6741"/>
                    <a:pt x="10484" y="6815"/>
                  </a:cubicBezTo>
                  <a:lnTo>
                    <a:pt x="11552" y="405"/>
                  </a:lnTo>
                  <a:cubicBezTo>
                    <a:pt x="10772" y="154"/>
                    <a:pt x="9959" y="0"/>
                    <a:pt x="91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868825" y="250325"/>
              <a:ext cx="54350" cy="346300"/>
            </a:xfrm>
            <a:custGeom>
              <a:avLst/>
              <a:gdLst/>
              <a:ahLst/>
              <a:cxnLst/>
              <a:rect l="l" t="t" r="r" b="b"/>
              <a:pathLst>
                <a:path w="2174" h="13852" fill="none" extrusionOk="0">
                  <a:moveTo>
                    <a:pt x="2173" y="1"/>
                  </a:moveTo>
                  <a:lnTo>
                    <a:pt x="1" y="13851"/>
                  </a:lnTo>
                </a:path>
              </a:pathLst>
            </a:custGeom>
            <a:noFill/>
            <a:ln w="5875" cap="flat" cmpd="sng">
              <a:solidFill>
                <a:schemeClr val="dk1"/>
              </a:solidFill>
              <a:prstDash val="solid"/>
              <a:miter lim="18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3"/>
          <p:cNvGrpSpPr/>
          <p:nvPr/>
        </p:nvGrpSpPr>
        <p:grpSpPr>
          <a:xfrm>
            <a:off x="8239307" y="2274672"/>
            <a:ext cx="429265" cy="214655"/>
            <a:chOff x="8003417" y="3113542"/>
            <a:chExt cx="254063" cy="127053"/>
          </a:xfrm>
        </p:grpSpPr>
        <p:sp>
          <p:nvSpPr>
            <p:cNvPr id="721" name="Google Shape;721;p33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 rot="654326">
            <a:off x="8017487" y="692635"/>
            <a:ext cx="654642" cy="342881"/>
            <a:chOff x="2047546" y="4219184"/>
            <a:chExt cx="654603" cy="342860"/>
          </a:xfrm>
        </p:grpSpPr>
        <p:sp>
          <p:nvSpPr>
            <p:cNvPr id="724" name="Google Shape;724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3"/>
          <p:cNvGrpSpPr/>
          <p:nvPr/>
        </p:nvGrpSpPr>
        <p:grpSpPr>
          <a:xfrm rot="-1673854">
            <a:off x="7542507" y="280297"/>
            <a:ext cx="654614" cy="342866"/>
            <a:chOff x="2047546" y="4219184"/>
            <a:chExt cx="654603" cy="342860"/>
          </a:xfrm>
        </p:grpSpPr>
        <p:sp>
          <p:nvSpPr>
            <p:cNvPr id="728" name="Google Shape;728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8056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2757515" y="354760"/>
            <a:ext cx="5358809" cy="48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OnBoarding and Authentication</a:t>
            </a:r>
            <a:endParaRPr sz="1800" dirty="0"/>
          </a:p>
        </p:txBody>
      </p:sp>
      <p:sp>
        <p:nvSpPr>
          <p:cNvPr id="2" name="Google Shape;1087;p43">
            <a:extLst>
              <a:ext uri="{FF2B5EF4-FFF2-40B4-BE49-F238E27FC236}">
                <a16:creationId xmlns:a16="http://schemas.microsoft.com/office/drawing/2014/main" id="{BFAFC5CB-8B13-7014-9003-AE34B5FD681B}"/>
              </a:ext>
            </a:extLst>
          </p:cNvPr>
          <p:cNvSpPr txBox="1"/>
          <p:nvPr/>
        </p:nvSpPr>
        <p:spPr>
          <a:xfrm>
            <a:off x="2168370" y="354760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01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/>
          <p:nvPr/>
        </p:nvSpPr>
        <p:spPr>
          <a:xfrm>
            <a:off x="70631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/>
          <p:nvPr/>
        </p:nvSpPr>
        <p:spPr>
          <a:xfrm>
            <a:off x="49103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/>
          <p:nvPr/>
        </p:nvSpPr>
        <p:spPr>
          <a:xfrm>
            <a:off x="27575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/>
          <p:nvPr/>
        </p:nvSpPr>
        <p:spPr>
          <a:xfrm>
            <a:off x="6047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46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38"/>
          <p:cNvGrpSpPr/>
          <p:nvPr/>
        </p:nvGrpSpPr>
        <p:grpSpPr>
          <a:xfrm>
            <a:off x="2314034" y="1863874"/>
            <a:ext cx="1352092" cy="2759645"/>
            <a:chOff x="2631534" y="1761665"/>
            <a:chExt cx="1352092" cy="2759645"/>
          </a:xfrm>
        </p:grpSpPr>
        <p:sp>
          <p:nvSpPr>
            <p:cNvPr id="897" name="Google Shape;897;p38"/>
            <p:cNvSpPr/>
            <p:nvPr/>
          </p:nvSpPr>
          <p:spPr>
            <a:xfrm>
              <a:off x="3663673" y="3940232"/>
              <a:ext cx="258887" cy="319872"/>
            </a:xfrm>
            <a:custGeom>
              <a:avLst/>
              <a:gdLst/>
              <a:ahLst/>
              <a:cxnLst/>
              <a:rect l="l" t="t" r="r" b="b"/>
              <a:pathLst>
                <a:path w="18980" h="23451" extrusionOk="0">
                  <a:moveTo>
                    <a:pt x="8504" y="1"/>
                  </a:moveTo>
                  <a:cubicBezTo>
                    <a:pt x="6778" y="1397"/>
                    <a:pt x="0" y="7395"/>
                    <a:pt x="411" y="10230"/>
                  </a:cubicBezTo>
                  <a:cubicBezTo>
                    <a:pt x="616" y="11873"/>
                    <a:pt x="10229" y="22718"/>
                    <a:pt x="10229" y="22718"/>
                  </a:cubicBezTo>
                  <a:cubicBezTo>
                    <a:pt x="10393" y="22965"/>
                    <a:pt x="11708" y="23252"/>
                    <a:pt x="11996" y="23375"/>
                  </a:cubicBezTo>
                  <a:cubicBezTo>
                    <a:pt x="12100" y="23427"/>
                    <a:pt x="12207" y="23450"/>
                    <a:pt x="12317" y="23450"/>
                  </a:cubicBezTo>
                  <a:cubicBezTo>
                    <a:pt x="12728" y="23450"/>
                    <a:pt x="13168" y="23133"/>
                    <a:pt x="13557" y="22841"/>
                  </a:cubicBezTo>
                  <a:cubicBezTo>
                    <a:pt x="15364" y="21486"/>
                    <a:pt x="17172" y="20130"/>
                    <a:pt x="18979" y="18774"/>
                  </a:cubicBezTo>
                  <a:cubicBezTo>
                    <a:pt x="16884" y="13886"/>
                    <a:pt x="11133" y="4437"/>
                    <a:pt x="85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057948" y="4175577"/>
              <a:ext cx="174838" cy="237241"/>
            </a:xfrm>
            <a:custGeom>
              <a:avLst/>
              <a:gdLst/>
              <a:ahLst/>
              <a:cxnLst/>
              <a:rect l="l" t="t" r="r" b="b"/>
              <a:pathLst>
                <a:path w="12818" h="17393" extrusionOk="0">
                  <a:moveTo>
                    <a:pt x="1" y="0"/>
                  </a:moveTo>
                  <a:lnTo>
                    <a:pt x="1" y="0"/>
                  </a:lnTo>
                  <a:cubicBezTo>
                    <a:pt x="288" y="4355"/>
                    <a:pt x="1233" y="11914"/>
                    <a:pt x="1439" y="16515"/>
                  </a:cubicBezTo>
                  <a:cubicBezTo>
                    <a:pt x="1480" y="16720"/>
                    <a:pt x="3451" y="16884"/>
                    <a:pt x="5012" y="17336"/>
                  </a:cubicBezTo>
                  <a:cubicBezTo>
                    <a:pt x="5187" y="17380"/>
                    <a:pt x="5989" y="17393"/>
                    <a:pt x="6950" y="17393"/>
                  </a:cubicBezTo>
                  <a:cubicBezTo>
                    <a:pt x="8277" y="17393"/>
                    <a:pt x="9907" y="17369"/>
                    <a:pt x="10614" y="17369"/>
                  </a:cubicBezTo>
                  <a:cubicBezTo>
                    <a:pt x="10838" y="17369"/>
                    <a:pt x="10969" y="17371"/>
                    <a:pt x="10969" y="17377"/>
                  </a:cubicBezTo>
                  <a:cubicBezTo>
                    <a:pt x="11174" y="12078"/>
                    <a:pt x="12818" y="6368"/>
                    <a:pt x="11873" y="1069"/>
                  </a:cubicBezTo>
                  <a:lnTo>
                    <a:pt x="11873" y="1069"/>
                  </a:lnTo>
                  <a:cubicBezTo>
                    <a:pt x="10926" y="1542"/>
                    <a:pt x="9749" y="1728"/>
                    <a:pt x="8481" y="1728"/>
                  </a:cubicBezTo>
                  <a:cubicBezTo>
                    <a:pt x="5568" y="1728"/>
                    <a:pt x="2176" y="74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978386" y="2612378"/>
              <a:ext cx="907742" cy="1647821"/>
            </a:xfrm>
            <a:custGeom>
              <a:avLst/>
              <a:gdLst/>
              <a:ahLst/>
              <a:cxnLst/>
              <a:rect l="l" t="t" r="r" b="b"/>
              <a:pathLst>
                <a:path w="66550" h="120808" extrusionOk="0">
                  <a:moveTo>
                    <a:pt x="29852" y="1"/>
                  </a:moveTo>
                  <a:cubicBezTo>
                    <a:pt x="26869" y="1"/>
                    <a:pt x="24244" y="1257"/>
                    <a:pt x="23498" y="4592"/>
                  </a:cubicBezTo>
                  <a:cubicBezTo>
                    <a:pt x="23252" y="5783"/>
                    <a:pt x="22964" y="7015"/>
                    <a:pt x="22759" y="8248"/>
                  </a:cubicBezTo>
                  <a:cubicBezTo>
                    <a:pt x="20951" y="7385"/>
                    <a:pt x="18938" y="6810"/>
                    <a:pt x="17007" y="6440"/>
                  </a:cubicBezTo>
                  <a:cubicBezTo>
                    <a:pt x="16643" y="6376"/>
                    <a:pt x="16256" y="6312"/>
                    <a:pt x="15875" y="6312"/>
                  </a:cubicBezTo>
                  <a:cubicBezTo>
                    <a:pt x="15527" y="6312"/>
                    <a:pt x="15185" y="6365"/>
                    <a:pt x="14871" y="6522"/>
                  </a:cubicBezTo>
                  <a:cubicBezTo>
                    <a:pt x="14132" y="6933"/>
                    <a:pt x="10188" y="8084"/>
                    <a:pt x="9942" y="8905"/>
                  </a:cubicBezTo>
                  <a:cubicBezTo>
                    <a:pt x="3287" y="29445"/>
                    <a:pt x="2137" y="50067"/>
                    <a:pt x="493" y="71552"/>
                  </a:cubicBezTo>
                  <a:cubicBezTo>
                    <a:pt x="206" y="74798"/>
                    <a:pt x="0" y="120808"/>
                    <a:pt x="2424" y="120808"/>
                  </a:cubicBezTo>
                  <a:cubicBezTo>
                    <a:pt x="2794" y="120766"/>
                    <a:pt x="19965" y="120315"/>
                    <a:pt x="20130" y="119657"/>
                  </a:cubicBezTo>
                  <a:cubicBezTo>
                    <a:pt x="20417" y="118548"/>
                    <a:pt x="20458" y="91887"/>
                    <a:pt x="20499" y="81124"/>
                  </a:cubicBezTo>
                  <a:cubicBezTo>
                    <a:pt x="20499" y="78618"/>
                    <a:pt x="21855" y="69663"/>
                    <a:pt x="22718" y="64363"/>
                  </a:cubicBezTo>
                  <a:cubicBezTo>
                    <a:pt x="23046" y="66212"/>
                    <a:pt x="23498" y="68020"/>
                    <a:pt x="24114" y="69786"/>
                  </a:cubicBezTo>
                  <a:cubicBezTo>
                    <a:pt x="26579" y="76852"/>
                    <a:pt x="31673" y="82644"/>
                    <a:pt x="35370" y="89053"/>
                  </a:cubicBezTo>
                  <a:cubicBezTo>
                    <a:pt x="39684" y="96570"/>
                    <a:pt x="43997" y="104047"/>
                    <a:pt x="48310" y="111523"/>
                  </a:cubicBezTo>
                  <a:cubicBezTo>
                    <a:pt x="48352" y="111564"/>
                    <a:pt x="48352" y="111564"/>
                    <a:pt x="48352" y="111606"/>
                  </a:cubicBezTo>
                  <a:cubicBezTo>
                    <a:pt x="49255" y="113167"/>
                    <a:pt x="50323" y="113906"/>
                    <a:pt x="51474" y="114111"/>
                  </a:cubicBezTo>
                  <a:cubicBezTo>
                    <a:pt x="52624" y="113783"/>
                    <a:pt x="53774" y="113372"/>
                    <a:pt x="54883" y="112879"/>
                  </a:cubicBezTo>
                  <a:cubicBezTo>
                    <a:pt x="57512" y="111729"/>
                    <a:pt x="64126" y="108648"/>
                    <a:pt x="65276" y="105813"/>
                  </a:cubicBezTo>
                  <a:cubicBezTo>
                    <a:pt x="66550" y="102773"/>
                    <a:pt x="62278" y="96324"/>
                    <a:pt x="60922" y="93243"/>
                  </a:cubicBezTo>
                  <a:lnTo>
                    <a:pt x="60922" y="93202"/>
                  </a:lnTo>
                  <a:cubicBezTo>
                    <a:pt x="56691" y="83712"/>
                    <a:pt x="51843" y="74510"/>
                    <a:pt x="46421" y="65637"/>
                  </a:cubicBezTo>
                  <a:cubicBezTo>
                    <a:pt x="45517" y="64158"/>
                    <a:pt x="44613" y="62720"/>
                    <a:pt x="44202" y="61036"/>
                  </a:cubicBezTo>
                  <a:cubicBezTo>
                    <a:pt x="43833" y="59434"/>
                    <a:pt x="43915" y="57749"/>
                    <a:pt x="44038" y="56065"/>
                  </a:cubicBezTo>
                  <a:cubicBezTo>
                    <a:pt x="44613" y="47849"/>
                    <a:pt x="45229" y="39674"/>
                    <a:pt x="45805" y="31458"/>
                  </a:cubicBezTo>
                  <a:cubicBezTo>
                    <a:pt x="46174" y="26323"/>
                    <a:pt x="46544" y="21106"/>
                    <a:pt x="45599" y="16053"/>
                  </a:cubicBezTo>
                  <a:cubicBezTo>
                    <a:pt x="44695" y="10959"/>
                    <a:pt x="42354" y="5947"/>
                    <a:pt x="38246" y="2866"/>
                  </a:cubicBezTo>
                  <a:cubicBezTo>
                    <a:pt x="36066" y="1216"/>
                    <a:pt x="32786" y="1"/>
                    <a:pt x="29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2997441" y="2133273"/>
              <a:ext cx="519438" cy="662849"/>
            </a:xfrm>
            <a:custGeom>
              <a:avLst/>
              <a:gdLst/>
              <a:ahLst/>
              <a:cxnLst/>
              <a:rect l="l" t="t" r="r" b="b"/>
              <a:pathLst>
                <a:path w="38082" h="48596" extrusionOk="0">
                  <a:moveTo>
                    <a:pt x="19376" y="1"/>
                  </a:moveTo>
                  <a:cubicBezTo>
                    <a:pt x="17251" y="1"/>
                    <a:pt x="15196" y="285"/>
                    <a:pt x="13556" y="1060"/>
                  </a:cubicBezTo>
                  <a:cubicBezTo>
                    <a:pt x="11010" y="2210"/>
                    <a:pt x="9695" y="4963"/>
                    <a:pt x="8914" y="7510"/>
                  </a:cubicBezTo>
                  <a:cubicBezTo>
                    <a:pt x="7929" y="10714"/>
                    <a:pt x="7025" y="12727"/>
                    <a:pt x="5382" y="15726"/>
                  </a:cubicBezTo>
                  <a:cubicBezTo>
                    <a:pt x="1849" y="22052"/>
                    <a:pt x="0" y="29323"/>
                    <a:pt x="164" y="36554"/>
                  </a:cubicBezTo>
                  <a:cubicBezTo>
                    <a:pt x="247" y="40826"/>
                    <a:pt x="1438" y="45714"/>
                    <a:pt x="5299" y="47563"/>
                  </a:cubicBezTo>
                  <a:cubicBezTo>
                    <a:pt x="7025" y="48426"/>
                    <a:pt x="9079" y="48508"/>
                    <a:pt x="11010" y="48549"/>
                  </a:cubicBezTo>
                  <a:cubicBezTo>
                    <a:pt x="12704" y="48580"/>
                    <a:pt x="14399" y="48595"/>
                    <a:pt x="16093" y="48595"/>
                  </a:cubicBezTo>
                  <a:cubicBezTo>
                    <a:pt x="21174" y="48595"/>
                    <a:pt x="26250" y="48457"/>
                    <a:pt x="31303" y="48179"/>
                  </a:cubicBezTo>
                  <a:cubicBezTo>
                    <a:pt x="31960" y="48138"/>
                    <a:pt x="32659" y="48097"/>
                    <a:pt x="33193" y="47727"/>
                  </a:cubicBezTo>
                  <a:cubicBezTo>
                    <a:pt x="33809" y="47358"/>
                    <a:pt x="34096" y="46659"/>
                    <a:pt x="34384" y="46002"/>
                  </a:cubicBezTo>
                  <a:cubicBezTo>
                    <a:pt x="36274" y="41647"/>
                    <a:pt x="37506" y="38525"/>
                    <a:pt x="37794" y="33842"/>
                  </a:cubicBezTo>
                  <a:cubicBezTo>
                    <a:pt x="38081" y="29077"/>
                    <a:pt x="38081" y="24353"/>
                    <a:pt x="38081" y="19587"/>
                  </a:cubicBezTo>
                  <a:cubicBezTo>
                    <a:pt x="38040" y="16876"/>
                    <a:pt x="37999" y="15151"/>
                    <a:pt x="36726" y="12891"/>
                  </a:cubicBezTo>
                  <a:cubicBezTo>
                    <a:pt x="35452" y="10673"/>
                    <a:pt x="35288" y="8167"/>
                    <a:pt x="34220" y="5908"/>
                  </a:cubicBezTo>
                  <a:cubicBezTo>
                    <a:pt x="32946" y="3320"/>
                    <a:pt x="30235" y="1676"/>
                    <a:pt x="27400" y="1019"/>
                  </a:cubicBezTo>
                  <a:cubicBezTo>
                    <a:pt x="25149" y="503"/>
                    <a:pt x="22201" y="1"/>
                    <a:pt x="19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2631534" y="2120056"/>
              <a:ext cx="627031" cy="1090491"/>
            </a:xfrm>
            <a:custGeom>
              <a:avLst/>
              <a:gdLst/>
              <a:ahLst/>
              <a:cxnLst/>
              <a:rect l="l" t="t" r="r" b="b"/>
              <a:pathLst>
                <a:path w="45970" h="79948" extrusionOk="0">
                  <a:moveTo>
                    <a:pt x="44735" y="1"/>
                  </a:moveTo>
                  <a:cubicBezTo>
                    <a:pt x="43499" y="1"/>
                    <a:pt x="42213" y="243"/>
                    <a:pt x="40958" y="674"/>
                  </a:cubicBezTo>
                  <a:cubicBezTo>
                    <a:pt x="40095" y="838"/>
                    <a:pt x="39232" y="1043"/>
                    <a:pt x="38370" y="1331"/>
                  </a:cubicBezTo>
                  <a:cubicBezTo>
                    <a:pt x="34138" y="2604"/>
                    <a:pt x="30236" y="4823"/>
                    <a:pt x="26621" y="7370"/>
                  </a:cubicBezTo>
                  <a:cubicBezTo>
                    <a:pt x="24402" y="8931"/>
                    <a:pt x="22143" y="10574"/>
                    <a:pt x="20130" y="12381"/>
                  </a:cubicBezTo>
                  <a:cubicBezTo>
                    <a:pt x="20007" y="12258"/>
                    <a:pt x="19884" y="12135"/>
                    <a:pt x="19760" y="12012"/>
                  </a:cubicBezTo>
                  <a:cubicBezTo>
                    <a:pt x="18848" y="11200"/>
                    <a:pt x="17629" y="10612"/>
                    <a:pt x="16402" y="10612"/>
                  </a:cubicBezTo>
                  <a:cubicBezTo>
                    <a:pt x="16138" y="10612"/>
                    <a:pt x="15873" y="10639"/>
                    <a:pt x="15611" y="10697"/>
                  </a:cubicBezTo>
                  <a:cubicBezTo>
                    <a:pt x="14502" y="10944"/>
                    <a:pt x="13598" y="11683"/>
                    <a:pt x="12777" y="12423"/>
                  </a:cubicBezTo>
                  <a:cubicBezTo>
                    <a:pt x="10353" y="14559"/>
                    <a:pt x="8422" y="17229"/>
                    <a:pt x="6040" y="19324"/>
                  </a:cubicBezTo>
                  <a:cubicBezTo>
                    <a:pt x="3862" y="21337"/>
                    <a:pt x="1890" y="24130"/>
                    <a:pt x="987" y="26965"/>
                  </a:cubicBezTo>
                  <a:cubicBezTo>
                    <a:pt x="1" y="29923"/>
                    <a:pt x="288" y="33415"/>
                    <a:pt x="2425" y="35674"/>
                  </a:cubicBezTo>
                  <a:cubicBezTo>
                    <a:pt x="4060" y="37387"/>
                    <a:pt x="6471" y="38104"/>
                    <a:pt x="8817" y="38104"/>
                  </a:cubicBezTo>
                  <a:cubicBezTo>
                    <a:pt x="8946" y="38104"/>
                    <a:pt x="9074" y="38102"/>
                    <a:pt x="9203" y="38098"/>
                  </a:cubicBezTo>
                  <a:cubicBezTo>
                    <a:pt x="9367" y="38057"/>
                    <a:pt x="9531" y="38057"/>
                    <a:pt x="9696" y="38057"/>
                  </a:cubicBezTo>
                  <a:cubicBezTo>
                    <a:pt x="10065" y="38057"/>
                    <a:pt x="10435" y="38015"/>
                    <a:pt x="10805" y="37974"/>
                  </a:cubicBezTo>
                  <a:cubicBezTo>
                    <a:pt x="15036" y="37399"/>
                    <a:pt x="18898" y="35181"/>
                    <a:pt x="22307" y="32593"/>
                  </a:cubicBezTo>
                  <a:cubicBezTo>
                    <a:pt x="23663" y="31607"/>
                    <a:pt x="24977" y="30498"/>
                    <a:pt x="26210" y="29348"/>
                  </a:cubicBezTo>
                  <a:cubicBezTo>
                    <a:pt x="26374" y="29224"/>
                    <a:pt x="26538" y="29060"/>
                    <a:pt x="26703" y="28896"/>
                  </a:cubicBezTo>
                  <a:lnTo>
                    <a:pt x="26703" y="28896"/>
                  </a:lnTo>
                  <a:cubicBezTo>
                    <a:pt x="26415" y="30457"/>
                    <a:pt x="26210" y="32018"/>
                    <a:pt x="25963" y="33620"/>
                  </a:cubicBezTo>
                  <a:cubicBezTo>
                    <a:pt x="23909" y="48327"/>
                    <a:pt x="22677" y="63115"/>
                    <a:pt x="22225" y="77945"/>
                  </a:cubicBezTo>
                  <a:cubicBezTo>
                    <a:pt x="22979" y="78304"/>
                    <a:pt x="32944" y="79948"/>
                    <a:pt x="35511" y="79948"/>
                  </a:cubicBezTo>
                  <a:cubicBezTo>
                    <a:pt x="35883" y="79948"/>
                    <a:pt x="36100" y="79913"/>
                    <a:pt x="36110" y="79835"/>
                  </a:cubicBezTo>
                  <a:cubicBezTo>
                    <a:pt x="37301" y="68949"/>
                    <a:pt x="38575" y="58063"/>
                    <a:pt x="39890" y="47217"/>
                  </a:cubicBezTo>
                  <a:cubicBezTo>
                    <a:pt x="40506" y="41713"/>
                    <a:pt x="41163" y="36249"/>
                    <a:pt x="41820" y="30744"/>
                  </a:cubicBezTo>
                  <a:cubicBezTo>
                    <a:pt x="42108" y="27992"/>
                    <a:pt x="43792" y="18543"/>
                    <a:pt x="44121" y="16448"/>
                  </a:cubicBezTo>
                  <a:cubicBezTo>
                    <a:pt x="44860" y="11272"/>
                    <a:pt x="45476" y="6055"/>
                    <a:pt x="45928" y="838"/>
                  </a:cubicBezTo>
                  <a:cubicBezTo>
                    <a:pt x="45969" y="591"/>
                    <a:pt x="45969" y="345"/>
                    <a:pt x="45764" y="181"/>
                  </a:cubicBezTo>
                  <a:lnTo>
                    <a:pt x="45764" y="140"/>
                  </a:lnTo>
                  <a:cubicBezTo>
                    <a:pt x="45641" y="57"/>
                    <a:pt x="45435" y="16"/>
                    <a:pt x="45271" y="16"/>
                  </a:cubicBezTo>
                  <a:cubicBezTo>
                    <a:pt x="45094" y="6"/>
                    <a:pt x="44915" y="1"/>
                    <a:pt x="447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2936920" y="2075439"/>
              <a:ext cx="111521" cy="226956"/>
            </a:xfrm>
            <a:custGeom>
              <a:avLst/>
              <a:gdLst/>
              <a:ahLst/>
              <a:cxnLst/>
              <a:rect l="l" t="t" r="r" b="b"/>
              <a:pathLst>
                <a:path w="8176" h="16639" extrusionOk="0">
                  <a:moveTo>
                    <a:pt x="411" y="1"/>
                  </a:moveTo>
                  <a:cubicBezTo>
                    <a:pt x="165" y="1"/>
                    <a:pt x="0" y="206"/>
                    <a:pt x="0" y="412"/>
                  </a:cubicBezTo>
                  <a:lnTo>
                    <a:pt x="0" y="16186"/>
                  </a:lnTo>
                  <a:cubicBezTo>
                    <a:pt x="0" y="16433"/>
                    <a:pt x="206" y="16638"/>
                    <a:pt x="452" y="16638"/>
                  </a:cubicBezTo>
                  <a:lnTo>
                    <a:pt x="7723" y="16638"/>
                  </a:lnTo>
                  <a:cubicBezTo>
                    <a:pt x="7970" y="16638"/>
                    <a:pt x="8175" y="16433"/>
                    <a:pt x="8175" y="16186"/>
                  </a:cubicBezTo>
                  <a:lnTo>
                    <a:pt x="8175" y="412"/>
                  </a:lnTo>
                  <a:cubicBezTo>
                    <a:pt x="8175" y="206"/>
                    <a:pt x="8011" y="1"/>
                    <a:pt x="77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2857917" y="2140666"/>
              <a:ext cx="211352" cy="191983"/>
            </a:xfrm>
            <a:custGeom>
              <a:avLst/>
              <a:gdLst/>
              <a:ahLst/>
              <a:cxnLst/>
              <a:rect l="l" t="t" r="r" b="b"/>
              <a:pathLst>
                <a:path w="15495" h="14075" extrusionOk="0">
                  <a:moveTo>
                    <a:pt x="12417" y="1"/>
                  </a:moveTo>
                  <a:cubicBezTo>
                    <a:pt x="12348" y="1"/>
                    <a:pt x="12276" y="9"/>
                    <a:pt x="12201" y="25"/>
                  </a:cubicBezTo>
                  <a:cubicBezTo>
                    <a:pt x="9736" y="600"/>
                    <a:pt x="7477" y="1217"/>
                    <a:pt x="5258" y="3024"/>
                  </a:cubicBezTo>
                  <a:cubicBezTo>
                    <a:pt x="5217" y="3065"/>
                    <a:pt x="5176" y="3065"/>
                    <a:pt x="5135" y="3106"/>
                  </a:cubicBezTo>
                  <a:cubicBezTo>
                    <a:pt x="3944" y="3599"/>
                    <a:pt x="3081" y="5201"/>
                    <a:pt x="2506" y="6228"/>
                  </a:cubicBezTo>
                  <a:cubicBezTo>
                    <a:pt x="2136" y="6886"/>
                    <a:pt x="1972" y="7584"/>
                    <a:pt x="1643" y="8241"/>
                  </a:cubicBezTo>
                  <a:cubicBezTo>
                    <a:pt x="1233" y="9145"/>
                    <a:pt x="575" y="10008"/>
                    <a:pt x="123" y="10870"/>
                  </a:cubicBezTo>
                  <a:cubicBezTo>
                    <a:pt x="0" y="11117"/>
                    <a:pt x="1643" y="12555"/>
                    <a:pt x="1849" y="12719"/>
                  </a:cubicBezTo>
                  <a:cubicBezTo>
                    <a:pt x="2424" y="13212"/>
                    <a:pt x="3081" y="13746"/>
                    <a:pt x="3738" y="14075"/>
                  </a:cubicBezTo>
                  <a:cubicBezTo>
                    <a:pt x="3944" y="13828"/>
                    <a:pt x="4190" y="13582"/>
                    <a:pt x="4437" y="13459"/>
                  </a:cubicBezTo>
                  <a:cubicBezTo>
                    <a:pt x="4542" y="13412"/>
                    <a:pt x="4635" y="13395"/>
                    <a:pt x="4720" y="13395"/>
                  </a:cubicBezTo>
                  <a:cubicBezTo>
                    <a:pt x="4934" y="13395"/>
                    <a:pt x="5106" y="13500"/>
                    <a:pt x="5341" y="13500"/>
                  </a:cubicBezTo>
                  <a:cubicBezTo>
                    <a:pt x="5792" y="13500"/>
                    <a:pt x="6368" y="13130"/>
                    <a:pt x="6737" y="12883"/>
                  </a:cubicBezTo>
                  <a:cubicBezTo>
                    <a:pt x="7600" y="12308"/>
                    <a:pt x="8339" y="11446"/>
                    <a:pt x="8956" y="10583"/>
                  </a:cubicBezTo>
                  <a:cubicBezTo>
                    <a:pt x="9079" y="10377"/>
                    <a:pt x="9202" y="10172"/>
                    <a:pt x="9284" y="9967"/>
                  </a:cubicBezTo>
                  <a:cubicBezTo>
                    <a:pt x="10558" y="9227"/>
                    <a:pt x="11790" y="8652"/>
                    <a:pt x="13187" y="8200"/>
                  </a:cubicBezTo>
                  <a:cubicBezTo>
                    <a:pt x="14161" y="7901"/>
                    <a:pt x="13871" y="6474"/>
                    <a:pt x="13002" y="6474"/>
                  </a:cubicBezTo>
                  <a:cubicBezTo>
                    <a:pt x="12918" y="6474"/>
                    <a:pt x="12829" y="6487"/>
                    <a:pt x="12735" y="6516"/>
                  </a:cubicBezTo>
                  <a:cubicBezTo>
                    <a:pt x="11297" y="6968"/>
                    <a:pt x="10065" y="7543"/>
                    <a:pt x="8791" y="8241"/>
                  </a:cubicBezTo>
                  <a:cubicBezTo>
                    <a:pt x="8709" y="8118"/>
                    <a:pt x="8627" y="7995"/>
                    <a:pt x="8545" y="7872"/>
                  </a:cubicBezTo>
                  <a:cubicBezTo>
                    <a:pt x="9243" y="7461"/>
                    <a:pt x="9941" y="7132"/>
                    <a:pt x="10640" y="6804"/>
                  </a:cubicBezTo>
                  <a:cubicBezTo>
                    <a:pt x="11133" y="6598"/>
                    <a:pt x="11667" y="6434"/>
                    <a:pt x="12160" y="6269"/>
                  </a:cubicBezTo>
                  <a:cubicBezTo>
                    <a:pt x="12406" y="6187"/>
                    <a:pt x="12653" y="6105"/>
                    <a:pt x="12899" y="6023"/>
                  </a:cubicBezTo>
                  <a:cubicBezTo>
                    <a:pt x="12981" y="6023"/>
                    <a:pt x="13433" y="5900"/>
                    <a:pt x="13474" y="5859"/>
                  </a:cubicBezTo>
                  <a:cubicBezTo>
                    <a:pt x="13522" y="5866"/>
                    <a:pt x="13570" y="5869"/>
                    <a:pt x="13618" y="5869"/>
                  </a:cubicBezTo>
                  <a:cubicBezTo>
                    <a:pt x="13856" y="5869"/>
                    <a:pt x="14084" y="5783"/>
                    <a:pt x="14255" y="5612"/>
                  </a:cubicBezTo>
                  <a:cubicBezTo>
                    <a:pt x="14255" y="5612"/>
                    <a:pt x="14296" y="5612"/>
                    <a:pt x="14296" y="5571"/>
                  </a:cubicBezTo>
                  <a:cubicBezTo>
                    <a:pt x="14707" y="5119"/>
                    <a:pt x="14584" y="4298"/>
                    <a:pt x="13885" y="4133"/>
                  </a:cubicBezTo>
                  <a:cubicBezTo>
                    <a:pt x="13783" y="4110"/>
                    <a:pt x="13681" y="4100"/>
                    <a:pt x="13579" y="4100"/>
                  </a:cubicBezTo>
                  <a:cubicBezTo>
                    <a:pt x="13147" y="4100"/>
                    <a:pt x="12715" y="4280"/>
                    <a:pt x="12283" y="4380"/>
                  </a:cubicBezTo>
                  <a:cubicBezTo>
                    <a:pt x="11626" y="4585"/>
                    <a:pt x="11010" y="4832"/>
                    <a:pt x="10393" y="5078"/>
                  </a:cubicBezTo>
                  <a:cubicBezTo>
                    <a:pt x="9490" y="5448"/>
                    <a:pt x="8627" y="5859"/>
                    <a:pt x="7764" y="6311"/>
                  </a:cubicBezTo>
                  <a:cubicBezTo>
                    <a:pt x="7723" y="6228"/>
                    <a:pt x="7682" y="6146"/>
                    <a:pt x="7641" y="6064"/>
                  </a:cubicBezTo>
                  <a:cubicBezTo>
                    <a:pt x="9859" y="4996"/>
                    <a:pt x="12078" y="4010"/>
                    <a:pt x="14460" y="3435"/>
                  </a:cubicBezTo>
                  <a:lnTo>
                    <a:pt x="14460" y="3394"/>
                  </a:lnTo>
                  <a:cubicBezTo>
                    <a:pt x="15494" y="3164"/>
                    <a:pt x="15172" y="1685"/>
                    <a:pt x="14225" y="1685"/>
                  </a:cubicBezTo>
                  <a:cubicBezTo>
                    <a:pt x="14156" y="1685"/>
                    <a:pt x="14084" y="1693"/>
                    <a:pt x="14008" y="1710"/>
                  </a:cubicBezTo>
                  <a:cubicBezTo>
                    <a:pt x="11544" y="2367"/>
                    <a:pt x="9202" y="3394"/>
                    <a:pt x="6943" y="4462"/>
                  </a:cubicBezTo>
                  <a:cubicBezTo>
                    <a:pt x="6860" y="4339"/>
                    <a:pt x="6819" y="4215"/>
                    <a:pt x="6737" y="4133"/>
                  </a:cubicBezTo>
                  <a:cubicBezTo>
                    <a:pt x="8586" y="2983"/>
                    <a:pt x="10558" y="2161"/>
                    <a:pt x="12653" y="1710"/>
                  </a:cubicBezTo>
                  <a:cubicBezTo>
                    <a:pt x="13687" y="1480"/>
                    <a:pt x="13364" y="1"/>
                    <a:pt x="124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2982860" y="2101219"/>
              <a:ext cx="15154" cy="14581"/>
            </a:xfrm>
            <a:custGeom>
              <a:avLst/>
              <a:gdLst/>
              <a:ahLst/>
              <a:cxnLst/>
              <a:rect l="l" t="t" r="r" b="b"/>
              <a:pathLst>
                <a:path w="1111" h="1069" extrusionOk="0">
                  <a:moveTo>
                    <a:pt x="576" y="1"/>
                  </a:moveTo>
                  <a:cubicBezTo>
                    <a:pt x="247" y="1"/>
                    <a:pt x="1" y="247"/>
                    <a:pt x="1" y="535"/>
                  </a:cubicBezTo>
                  <a:cubicBezTo>
                    <a:pt x="1" y="863"/>
                    <a:pt x="247" y="1069"/>
                    <a:pt x="576" y="1069"/>
                  </a:cubicBezTo>
                  <a:cubicBezTo>
                    <a:pt x="864" y="1069"/>
                    <a:pt x="1110" y="863"/>
                    <a:pt x="1110" y="535"/>
                  </a:cubicBezTo>
                  <a:cubicBezTo>
                    <a:pt x="1110" y="247"/>
                    <a:pt x="864" y="1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2830461" y="4355447"/>
              <a:ext cx="402325" cy="165862"/>
            </a:xfrm>
            <a:custGeom>
              <a:avLst/>
              <a:gdLst/>
              <a:ahLst/>
              <a:cxnLst/>
              <a:rect l="l" t="t" r="r" b="b"/>
              <a:pathLst>
                <a:path w="29496" h="12160" extrusionOk="0">
                  <a:moveTo>
                    <a:pt x="18445" y="0"/>
                  </a:moveTo>
                  <a:cubicBezTo>
                    <a:pt x="18281" y="0"/>
                    <a:pt x="18158" y="0"/>
                    <a:pt x="18034" y="41"/>
                  </a:cubicBezTo>
                  <a:cubicBezTo>
                    <a:pt x="17911" y="123"/>
                    <a:pt x="17829" y="206"/>
                    <a:pt x="17788" y="329"/>
                  </a:cubicBezTo>
                  <a:cubicBezTo>
                    <a:pt x="16391" y="2260"/>
                    <a:pt x="14460" y="3862"/>
                    <a:pt x="12324" y="5012"/>
                  </a:cubicBezTo>
                  <a:cubicBezTo>
                    <a:pt x="8915" y="6902"/>
                    <a:pt x="5258" y="8216"/>
                    <a:pt x="1726" y="9818"/>
                  </a:cubicBezTo>
                  <a:cubicBezTo>
                    <a:pt x="1274" y="10024"/>
                    <a:pt x="822" y="10229"/>
                    <a:pt x="493" y="10640"/>
                  </a:cubicBezTo>
                  <a:cubicBezTo>
                    <a:pt x="165" y="11051"/>
                    <a:pt x="0" y="11708"/>
                    <a:pt x="247" y="12160"/>
                  </a:cubicBezTo>
                  <a:cubicBezTo>
                    <a:pt x="986" y="12160"/>
                    <a:pt x="3328" y="12119"/>
                    <a:pt x="6409" y="12078"/>
                  </a:cubicBezTo>
                  <a:cubicBezTo>
                    <a:pt x="15077" y="11954"/>
                    <a:pt x="29496" y="11585"/>
                    <a:pt x="29496" y="10722"/>
                  </a:cubicBezTo>
                  <a:cubicBezTo>
                    <a:pt x="29414" y="7436"/>
                    <a:pt x="29455" y="4231"/>
                    <a:pt x="28880" y="986"/>
                  </a:cubicBezTo>
                  <a:cubicBezTo>
                    <a:pt x="28838" y="740"/>
                    <a:pt x="28756" y="452"/>
                    <a:pt x="28551" y="247"/>
                  </a:cubicBezTo>
                  <a:cubicBezTo>
                    <a:pt x="28304" y="0"/>
                    <a:pt x="27935" y="0"/>
                    <a:pt x="2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676563" y="4134670"/>
              <a:ext cx="307064" cy="343633"/>
            </a:xfrm>
            <a:custGeom>
              <a:avLst/>
              <a:gdLst/>
              <a:ahLst/>
              <a:cxnLst/>
              <a:rect l="l" t="t" r="r" b="b"/>
              <a:pathLst>
                <a:path w="22512" h="25193" extrusionOk="0">
                  <a:moveTo>
                    <a:pt x="16268" y="1"/>
                  </a:moveTo>
                  <a:cubicBezTo>
                    <a:pt x="13146" y="2219"/>
                    <a:pt x="10065" y="4437"/>
                    <a:pt x="6984" y="6697"/>
                  </a:cubicBezTo>
                  <a:cubicBezTo>
                    <a:pt x="6778" y="6861"/>
                    <a:pt x="6819" y="9449"/>
                    <a:pt x="6696" y="9983"/>
                  </a:cubicBezTo>
                  <a:cubicBezTo>
                    <a:pt x="6409" y="11010"/>
                    <a:pt x="6080" y="12201"/>
                    <a:pt x="5628" y="13228"/>
                  </a:cubicBezTo>
                  <a:cubicBezTo>
                    <a:pt x="4108" y="16761"/>
                    <a:pt x="2054" y="19966"/>
                    <a:pt x="247" y="23334"/>
                  </a:cubicBezTo>
                  <a:cubicBezTo>
                    <a:pt x="0" y="23827"/>
                    <a:pt x="0" y="24279"/>
                    <a:pt x="164" y="24608"/>
                  </a:cubicBezTo>
                  <a:lnTo>
                    <a:pt x="123" y="24608"/>
                  </a:lnTo>
                  <a:cubicBezTo>
                    <a:pt x="318" y="24964"/>
                    <a:pt x="717" y="25193"/>
                    <a:pt x="1239" y="25193"/>
                  </a:cubicBezTo>
                  <a:cubicBezTo>
                    <a:pt x="1379" y="25193"/>
                    <a:pt x="1528" y="25176"/>
                    <a:pt x="1684" y="25142"/>
                  </a:cubicBezTo>
                  <a:cubicBezTo>
                    <a:pt x="2835" y="24854"/>
                    <a:pt x="4355" y="23088"/>
                    <a:pt x="5299" y="22348"/>
                  </a:cubicBezTo>
                  <a:cubicBezTo>
                    <a:pt x="9900" y="18733"/>
                    <a:pt x="14501" y="15077"/>
                    <a:pt x="18897" y="11174"/>
                  </a:cubicBezTo>
                  <a:cubicBezTo>
                    <a:pt x="19595" y="10599"/>
                    <a:pt x="22471" y="8668"/>
                    <a:pt x="22471" y="7641"/>
                  </a:cubicBezTo>
                  <a:cubicBezTo>
                    <a:pt x="22512" y="6984"/>
                    <a:pt x="20581" y="4971"/>
                    <a:pt x="20088" y="4314"/>
                  </a:cubicBezTo>
                  <a:cubicBezTo>
                    <a:pt x="18979" y="2753"/>
                    <a:pt x="17664" y="1315"/>
                    <a:pt x="16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189069" y="1836180"/>
              <a:ext cx="232548" cy="364693"/>
            </a:xfrm>
            <a:custGeom>
              <a:avLst/>
              <a:gdLst/>
              <a:ahLst/>
              <a:cxnLst/>
              <a:rect l="l" t="t" r="r" b="b"/>
              <a:pathLst>
                <a:path w="17049" h="26737" extrusionOk="0">
                  <a:moveTo>
                    <a:pt x="3533" y="1"/>
                  </a:moveTo>
                  <a:cubicBezTo>
                    <a:pt x="2917" y="1"/>
                    <a:pt x="2260" y="83"/>
                    <a:pt x="1808" y="453"/>
                  </a:cubicBezTo>
                  <a:cubicBezTo>
                    <a:pt x="1315" y="863"/>
                    <a:pt x="1192" y="1521"/>
                    <a:pt x="1069" y="2137"/>
                  </a:cubicBezTo>
                  <a:cubicBezTo>
                    <a:pt x="534" y="4889"/>
                    <a:pt x="0" y="7683"/>
                    <a:pt x="124" y="10476"/>
                  </a:cubicBezTo>
                  <a:cubicBezTo>
                    <a:pt x="206" y="12653"/>
                    <a:pt x="534" y="15817"/>
                    <a:pt x="2096" y="17460"/>
                  </a:cubicBezTo>
                  <a:cubicBezTo>
                    <a:pt x="3230" y="18670"/>
                    <a:pt x="4921" y="19323"/>
                    <a:pt x="5183" y="19323"/>
                  </a:cubicBezTo>
                  <a:cubicBezTo>
                    <a:pt x="5204" y="19323"/>
                    <a:pt x="5216" y="19319"/>
                    <a:pt x="5217" y="19311"/>
                  </a:cubicBezTo>
                  <a:lnTo>
                    <a:pt x="5217" y="19311"/>
                  </a:lnTo>
                  <a:cubicBezTo>
                    <a:pt x="5135" y="20091"/>
                    <a:pt x="5012" y="21199"/>
                    <a:pt x="5053" y="22020"/>
                  </a:cubicBezTo>
                  <a:cubicBezTo>
                    <a:pt x="5135" y="23622"/>
                    <a:pt x="5464" y="25594"/>
                    <a:pt x="7189" y="26251"/>
                  </a:cubicBezTo>
                  <a:cubicBezTo>
                    <a:pt x="7923" y="26550"/>
                    <a:pt x="8944" y="26736"/>
                    <a:pt x="9997" y="26736"/>
                  </a:cubicBezTo>
                  <a:cubicBezTo>
                    <a:pt x="12128" y="26736"/>
                    <a:pt x="14391" y="25972"/>
                    <a:pt x="14666" y="23827"/>
                  </a:cubicBezTo>
                  <a:cubicBezTo>
                    <a:pt x="14748" y="23457"/>
                    <a:pt x="14707" y="23047"/>
                    <a:pt x="14666" y="22677"/>
                  </a:cubicBezTo>
                  <a:cubicBezTo>
                    <a:pt x="14502" y="20130"/>
                    <a:pt x="14378" y="17624"/>
                    <a:pt x="14337" y="15118"/>
                  </a:cubicBezTo>
                  <a:cubicBezTo>
                    <a:pt x="14337" y="14543"/>
                    <a:pt x="14337" y="13968"/>
                    <a:pt x="14378" y="13434"/>
                  </a:cubicBezTo>
                  <a:lnTo>
                    <a:pt x="14707" y="13434"/>
                  </a:lnTo>
                  <a:cubicBezTo>
                    <a:pt x="15981" y="13434"/>
                    <a:pt x="17049" y="12407"/>
                    <a:pt x="17049" y="11092"/>
                  </a:cubicBezTo>
                  <a:cubicBezTo>
                    <a:pt x="17049" y="9778"/>
                    <a:pt x="16022" y="8792"/>
                    <a:pt x="14748" y="8751"/>
                  </a:cubicBezTo>
                  <a:cubicBezTo>
                    <a:pt x="14995" y="6409"/>
                    <a:pt x="15077" y="3903"/>
                    <a:pt x="14091" y="2671"/>
                  </a:cubicBezTo>
                  <a:cubicBezTo>
                    <a:pt x="12858" y="1069"/>
                    <a:pt x="10846" y="1110"/>
                    <a:pt x="9038" y="494"/>
                  </a:cubicBezTo>
                  <a:cubicBezTo>
                    <a:pt x="8663" y="362"/>
                    <a:pt x="8287" y="334"/>
                    <a:pt x="7908" y="334"/>
                  </a:cubicBezTo>
                  <a:cubicBezTo>
                    <a:pt x="7618" y="334"/>
                    <a:pt x="7326" y="350"/>
                    <a:pt x="7030" y="350"/>
                  </a:cubicBezTo>
                  <a:cubicBezTo>
                    <a:pt x="6865" y="350"/>
                    <a:pt x="6699" y="345"/>
                    <a:pt x="6532" y="329"/>
                  </a:cubicBezTo>
                  <a:cubicBezTo>
                    <a:pt x="5505" y="206"/>
                    <a:pt x="4560" y="1"/>
                    <a:pt x="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359406" y="2104588"/>
              <a:ext cx="469571" cy="1162701"/>
            </a:xfrm>
            <a:custGeom>
              <a:avLst/>
              <a:gdLst/>
              <a:ahLst/>
              <a:cxnLst/>
              <a:rect l="l" t="t" r="r" b="b"/>
              <a:pathLst>
                <a:path w="34426" h="85242" extrusionOk="0">
                  <a:moveTo>
                    <a:pt x="2014" y="0"/>
                  </a:moveTo>
                  <a:lnTo>
                    <a:pt x="2014" y="0"/>
                  </a:lnTo>
                  <a:cubicBezTo>
                    <a:pt x="2096" y="41"/>
                    <a:pt x="1" y="35534"/>
                    <a:pt x="124" y="38821"/>
                  </a:cubicBezTo>
                  <a:cubicBezTo>
                    <a:pt x="658" y="53281"/>
                    <a:pt x="2342" y="67659"/>
                    <a:pt x="5218" y="81832"/>
                  </a:cubicBezTo>
                  <a:cubicBezTo>
                    <a:pt x="5464" y="83023"/>
                    <a:pt x="6450" y="83927"/>
                    <a:pt x="7683" y="84050"/>
                  </a:cubicBezTo>
                  <a:cubicBezTo>
                    <a:pt x="14256" y="84790"/>
                    <a:pt x="20869" y="85200"/>
                    <a:pt x="27483" y="85241"/>
                  </a:cubicBezTo>
                  <a:cubicBezTo>
                    <a:pt x="28510" y="85241"/>
                    <a:pt x="29291" y="84338"/>
                    <a:pt x="29168" y="83311"/>
                  </a:cubicBezTo>
                  <a:cubicBezTo>
                    <a:pt x="28880" y="81380"/>
                    <a:pt x="28469" y="78176"/>
                    <a:pt x="27976" y="74396"/>
                  </a:cubicBezTo>
                  <a:cubicBezTo>
                    <a:pt x="28510" y="74068"/>
                    <a:pt x="29003" y="73698"/>
                    <a:pt x="29414" y="73287"/>
                  </a:cubicBezTo>
                  <a:cubicBezTo>
                    <a:pt x="32454" y="70288"/>
                    <a:pt x="33358" y="65728"/>
                    <a:pt x="33686" y="61456"/>
                  </a:cubicBezTo>
                  <a:cubicBezTo>
                    <a:pt x="34426" y="52952"/>
                    <a:pt x="33686" y="44367"/>
                    <a:pt x="32988" y="35822"/>
                  </a:cubicBezTo>
                  <a:cubicBezTo>
                    <a:pt x="32906" y="34877"/>
                    <a:pt x="32824" y="33973"/>
                    <a:pt x="32700" y="33070"/>
                  </a:cubicBezTo>
                  <a:cubicBezTo>
                    <a:pt x="30975" y="19554"/>
                    <a:pt x="24526" y="5464"/>
                    <a:pt x="10599" y="2547"/>
                  </a:cubicBezTo>
                  <a:cubicBezTo>
                    <a:pt x="7765" y="1684"/>
                    <a:pt x="4889" y="1027"/>
                    <a:pt x="20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562246" y="3068350"/>
              <a:ext cx="147380" cy="304077"/>
            </a:xfrm>
            <a:custGeom>
              <a:avLst/>
              <a:gdLst/>
              <a:ahLst/>
              <a:cxnLst/>
              <a:rect l="l" t="t" r="r" b="b"/>
              <a:pathLst>
                <a:path w="10805" h="22293" extrusionOk="0">
                  <a:moveTo>
                    <a:pt x="5259" y="1"/>
                  </a:moveTo>
                  <a:cubicBezTo>
                    <a:pt x="4848" y="1809"/>
                    <a:pt x="5012" y="1850"/>
                    <a:pt x="4889" y="3698"/>
                  </a:cubicBezTo>
                  <a:cubicBezTo>
                    <a:pt x="4807" y="5465"/>
                    <a:pt x="4355" y="7190"/>
                    <a:pt x="3287" y="8628"/>
                  </a:cubicBezTo>
                  <a:cubicBezTo>
                    <a:pt x="2835" y="9203"/>
                    <a:pt x="2342" y="9696"/>
                    <a:pt x="1973" y="10271"/>
                  </a:cubicBezTo>
                  <a:cubicBezTo>
                    <a:pt x="1521" y="10928"/>
                    <a:pt x="1192" y="11668"/>
                    <a:pt x="904" y="12366"/>
                  </a:cubicBezTo>
                  <a:cubicBezTo>
                    <a:pt x="658" y="12982"/>
                    <a:pt x="412" y="13557"/>
                    <a:pt x="165" y="14133"/>
                  </a:cubicBezTo>
                  <a:cubicBezTo>
                    <a:pt x="83" y="14338"/>
                    <a:pt x="1" y="14584"/>
                    <a:pt x="1" y="14790"/>
                  </a:cubicBezTo>
                  <a:cubicBezTo>
                    <a:pt x="1" y="15149"/>
                    <a:pt x="242" y="15341"/>
                    <a:pt x="525" y="15341"/>
                  </a:cubicBezTo>
                  <a:cubicBezTo>
                    <a:pt x="663" y="15341"/>
                    <a:pt x="811" y="15295"/>
                    <a:pt x="946" y="15201"/>
                  </a:cubicBezTo>
                  <a:cubicBezTo>
                    <a:pt x="1439" y="14872"/>
                    <a:pt x="1685" y="14133"/>
                    <a:pt x="1849" y="13599"/>
                  </a:cubicBezTo>
                  <a:cubicBezTo>
                    <a:pt x="2014" y="13147"/>
                    <a:pt x="2466" y="11668"/>
                    <a:pt x="3000" y="11545"/>
                  </a:cubicBezTo>
                  <a:cubicBezTo>
                    <a:pt x="3033" y="11536"/>
                    <a:pt x="3064" y="11532"/>
                    <a:pt x="3093" y="11532"/>
                  </a:cubicBezTo>
                  <a:cubicBezTo>
                    <a:pt x="3636" y="11532"/>
                    <a:pt x="3451" y="12919"/>
                    <a:pt x="3451" y="13270"/>
                  </a:cubicBezTo>
                  <a:cubicBezTo>
                    <a:pt x="3287" y="15201"/>
                    <a:pt x="3082" y="17090"/>
                    <a:pt x="2835" y="18980"/>
                  </a:cubicBezTo>
                  <a:cubicBezTo>
                    <a:pt x="2794" y="19391"/>
                    <a:pt x="2507" y="20254"/>
                    <a:pt x="2753" y="20664"/>
                  </a:cubicBezTo>
                  <a:cubicBezTo>
                    <a:pt x="2869" y="20852"/>
                    <a:pt x="3015" y="20928"/>
                    <a:pt x="3164" y="20928"/>
                  </a:cubicBezTo>
                  <a:cubicBezTo>
                    <a:pt x="3440" y="20928"/>
                    <a:pt x="3729" y="20670"/>
                    <a:pt x="3862" y="20377"/>
                  </a:cubicBezTo>
                  <a:cubicBezTo>
                    <a:pt x="4232" y="19555"/>
                    <a:pt x="4273" y="18610"/>
                    <a:pt x="4437" y="17707"/>
                  </a:cubicBezTo>
                  <a:cubicBezTo>
                    <a:pt x="4478" y="17419"/>
                    <a:pt x="5054" y="14790"/>
                    <a:pt x="4889" y="14708"/>
                  </a:cubicBezTo>
                  <a:lnTo>
                    <a:pt x="4889" y="14708"/>
                  </a:lnTo>
                  <a:cubicBezTo>
                    <a:pt x="5054" y="14790"/>
                    <a:pt x="5259" y="14872"/>
                    <a:pt x="5464" y="14954"/>
                  </a:cubicBezTo>
                  <a:cubicBezTo>
                    <a:pt x="5382" y="15488"/>
                    <a:pt x="5300" y="16063"/>
                    <a:pt x="5177" y="16597"/>
                  </a:cubicBezTo>
                  <a:cubicBezTo>
                    <a:pt x="4930" y="18158"/>
                    <a:pt x="4602" y="19761"/>
                    <a:pt x="4437" y="21322"/>
                  </a:cubicBezTo>
                  <a:cubicBezTo>
                    <a:pt x="4396" y="21650"/>
                    <a:pt x="4396" y="22020"/>
                    <a:pt x="4643" y="22184"/>
                  </a:cubicBezTo>
                  <a:cubicBezTo>
                    <a:pt x="4738" y="22261"/>
                    <a:pt x="4851" y="22293"/>
                    <a:pt x="4966" y="22293"/>
                  </a:cubicBezTo>
                  <a:cubicBezTo>
                    <a:pt x="5098" y="22293"/>
                    <a:pt x="5231" y="22250"/>
                    <a:pt x="5341" y="22184"/>
                  </a:cubicBezTo>
                  <a:cubicBezTo>
                    <a:pt x="5588" y="22020"/>
                    <a:pt x="5670" y="21732"/>
                    <a:pt x="5752" y="21486"/>
                  </a:cubicBezTo>
                  <a:cubicBezTo>
                    <a:pt x="6122" y="19884"/>
                    <a:pt x="6532" y="18241"/>
                    <a:pt x="6779" y="16597"/>
                  </a:cubicBezTo>
                  <a:cubicBezTo>
                    <a:pt x="6820" y="16145"/>
                    <a:pt x="6861" y="15694"/>
                    <a:pt x="6902" y="15242"/>
                  </a:cubicBezTo>
                  <a:lnTo>
                    <a:pt x="7313" y="15242"/>
                  </a:lnTo>
                  <a:cubicBezTo>
                    <a:pt x="7354" y="15242"/>
                    <a:pt x="6532" y="19925"/>
                    <a:pt x="6409" y="20418"/>
                  </a:cubicBezTo>
                  <a:cubicBezTo>
                    <a:pt x="6409" y="20541"/>
                    <a:pt x="6368" y="20664"/>
                    <a:pt x="6409" y="20746"/>
                  </a:cubicBezTo>
                  <a:cubicBezTo>
                    <a:pt x="6461" y="20955"/>
                    <a:pt x="6609" y="21031"/>
                    <a:pt x="6780" y="21031"/>
                  </a:cubicBezTo>
                  <a:cubicBezTo>
                    <a:pt x="7015" y="21031"/>
                    <a:pt x="7294" y="20889"/>
                    <a:pt x="7436" y="20746"/>
                  </a:cubicBezTo>
                  <a:cubicBezTo>
                    <a:pt x="7765" y="20418"/>
                    <a:pt x="7765" y="19843"/>
                    <a:pt x="7847" y="19432"/>
                  </a:cubicBezTo>
                  <a:cubicBezTo>
                    <a:pt x="8135" y="18035"/>
                    <a:pt x="8340" y="16597"/>
                    <a:pt x="8504" y="15160"/>
                  </a:cubicBezTo>
                  <a:lnTo>
                    <a:pt x="8628" y="15160"/>
                  </a:lnTo>
                  <a:cubicBezTo>
                    <a:pt x="8669" y="15160"/>
                    <a:pt x="8751" y="15160"/>
                    <a:pt x="8792" y="15118"/>
                  </a:cubicBezTo>
                  <a:lnTo>
                    <a:pt x="8792" y="15118"/>
                  </a:lnTo>
                  <a:cubicBezTo>
                    <a:pt x="8792" y="15324"/>
                    <a:pt x="8792" y="15529"/>
                    <a:pt x="8751" y="15735"/>
                  </a:cubicBezTo>
                  <a:cubicBezTo>
                    <a:pt x="8710" y="16803"/>
                    <a:pt x="8504" y="17912"/>
                    <a:pt x="8545" y="18980"/>
                  </a:cubicBezTo>
                  <a:cubicBezTo>
                    <a:pt x="8567" y="19288"/>
                    <a:pt x="8813" y="19455"/>
                    <a:pt x="9062" y="19455"/>
                  </a:cubicBezTo>
                  <a:cubicBezTo>
                    <a:pt x="9278" y="19455"/>
                    <a:pt x="9496" y="19329"/>
                    <a:pt x="9572" y="19062"/>
                  </a:cubicBezTo>
                  <a:cubicBezTo>
                    <a:pt x="9901" y="17748"/>
                    <a:pt x="9901" y="16351"/>
                    <a:pt x="10106" y="14995"/>
                  </a:cubicBezTo>
                  <a:cubicBezTo>
                    <a:pt x="10805" y="10928"/>
                    <a:pt x="9983" y="6779"/>
                    <a:pt x="10558" y="2712"/>
                  </a:cubicBezTo>
                  <a:lnTo>
                    <a:pt x="525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176739" y="1761665"/>
              <a:ext cx="267289" cy="236463"/>
            </a:xfrm>
            <a:custGeom>
              <a:avLst/>
              <a:gdLst/>
              <a:ahLst/>
              <a:cxnLst/>
              <a:rect l="l" t="t" r="r" b="b"/>
              <a:pathLst>
                <a:path w="19596" h="17336" extrusionOk="0">
                  <a:moveTo>
                    <a:pt x="13762" y="14501"/>
                  </a:moveTo>
                  <a:cubicBezTo>
                    <a:pt x="13765" y="14502"/>
                    <a:pt x="13768" y="14503"/>
                    <a:pt x="13771" y="14503"/>
                  </a:cubicBezTo>
                  <a:lnTo>
                    <a:pt x="13771" y="14503"/>
                  </a:lnTo>
                  <a:cubicBezTo>
                    <a:pt x="13768" y="14503"/>
                    <a:pt x="13765" y="14502"/>
                    <a:pt x="13762" y="14501"/>
                  </a:cubicBezTo>
                  <a:close/>
                  <a:moveTo>
                    <a:pt x="15940" y="0"/>
                  </a:moveTo>
                  <a:cubicBezTo>
                    <a:pt x="15282" y="0"/>
                    <a:pt x="14625" y="329"/>
                    <a:pt x="14214" y="863"/>
                  </a:cubicBezTo>
                  <a:cubicBezTo>
                    <a:pt x="13290" y="760"/>
                    <a:pt x="12355" y="709"/>
                    <a:pt x="11426" y="709"/>
                  </a:cubicBezTo>
                  <a:cubicBezTo>
                    <a:pt x="10497" y="709"/>
                    <a:pt x="9572" y="760"/>
                    <a:pt x="8669" y="863"/>
                  </a:cubicBezTo>
                  <a:cubicBezTo>
                    <a:pt x="6245" y="1150"/>
                    <a:pt x="3862" y="2259"/>
                    <a:pt x="2383" y="4149"/>
                  </a:cubicBezTo>
                  <a:cubicBezTo>
                    <a:pt x="1028" y="5874"/>
                    <a:pt x="494" y="8093"/>
                    <a:pt x="1" y="10188"/>
                  </a:cubicBezTo>
                  <a:cubicBezTo>
                    <a:pt x="2589" y="10558"/>
                    <a:pt x="5136" y="10927"/>
                    <a:pt x="7724" y="11256"/>
                  </a:cubicBezTo>
                  <a:cubicBezTo>
                    <a:pt x="7867" y="11277"/>
                    <a:pt x="8022" y="11297"/>
                    <a:pt x="8176" y="11297"/>
                  </a:cubicBezTo>
                  <a:cubicBezTo>
                    <a:pt x="8330" y="11297"/>
                    <a:pt x="8484" y="11277"/>
                    <a:pt x="8627" y="11215"/>
                  </a:cubicBezTo>
                  <a:cubicBezTo>
                    <a:pt x="8833" y="11133"/>
                    <a:pt x="8997" y="10927"/>
                    <a:pt x="9162" y="10763"/>
                  </a:cubicBezTo>
                  <a:cubicBezTo>
                    <a:pt x="9696" y="10065"/>
                    <a:pt x="10271" y="9120"/>
                    <a:pt x="10969" y="8627"/>
                  </a:cubicBezTo>
                  <a:lnTo>
                    <a:pt x="10969" y="8627"/>
                  </a:lnTo>
                  <a:cubicBezTo>
                    <a:pt x="10764" y="9366"/>
                    <a:pt x="10517" y="10024"/>
                    <a:pt x="10517" y="10804"/>
                  </a:cubicBezTo>
                  <a:lnTo>
                    <a:pt x="12284" y="9531"/>
                  </a:lnTo>
                  <a:cubicBezTo>
                    <a:pt x="12325" y="9941"/>
                    <a:pt x="12489" y="10352"/>
                    <a:pt x="12694" y="10681"/>
                  </a:cubicBezTo>
                  <a:cubicBezTo>
                    <a:pt x="12735" y="10763"/>
                    <a:pt x="12818" y="10845"/>
                    <a:pt x="12859" y="10845"/>
                  </a:cubicBezTo>
                  <a:cubicBezTo>
                    <a:pt x="12912" y="10867"/>
                    <a:pt x="12962" y="10877"/>
                    <a:pt x="13009" y="10877"/>
                  </a:cubicBezTo>
                  <a:cubicBezTo>
                    <a:pt x="13321" y="10877"/>
                    <a:pt x="13494" y="10441"/>
                    <a:pt x="13767" y="10441"/>
                  </a:cubicBezTo>
                  <a:cubicBezTo>
                    <a:pt x="13828" y="10441"/>
                    <a:pt x="13894" y="10463"/>
                    <a:pt x="13968" y="10517"/>
                  </a:cubicBezTo>
                  <a:cubicBezTo>
                    <a:pt x="14132" y="10681"/>
                    <a:pt x="14050" y="11708"/>
                    <a:pt x="14091" y="11913"/>
                  </a:cubicBezTo>
                  <a:cubicBezTo>
                    <a:pt x="14091" y="12115"/>
                    <a:pt x="13972" y="14503"/>
                    <a:pt x="13772" y="14503"/>
                  </a:cubicBezTo>
                  <a:cubicBezTo>
                    <a:pt x="13772" y="14503"/>
                    <a:pt x="13771" y="14503"/>
                    <a:pt x="13771" y="14503"/>
                  </a:cubicBezTo>
                  <a:lnTo>
                    <a:pt x="13771" y="14503"/>
                  </a:lnTo>
                  <a:cubicBezTo>
                    <a:pt x="14631" y="14707"/>
                    <a:pt x="15572" y="14749"/>
                    <a:pt x="16351" y="15118"/>
                  </a:cubicBezTo>
                  <a:cubicBezTo>
                    <a:pt x="17156" y="15561"/>
                    <a:pt x="17843" y="16399"/>
                    <a:pt x="17753" y="17283"/>
                  </a:cubicBezTo>
                  <a:lnTo>
                    <a:pt x="17753" y="17283"/>
                  </a:lnTo>
                  <a:cubicBezTo>
                    <a:pt x="18050" y="14837"/>
                    <a:pt x="19105" y="12430"/>
                    <a:pt x="19432" y="10065"/>
                  </a:cubicBezTo>
                  <a:cubicBezTo>
                    <a:pt x="19596" y="8914"/>
                    <a:pt x="19596" y="7723"/>
                    <a:pt x="19226" y="6614"/>
                  </a:cubicBezTo>
                  <a:cubicBezTo>
                    <a:pt x="19186" y="6413"/>
                    <a:pt x="17930" y="3898"/>
                    <a:pt x="17758" y="3898"/>
                  </a:cubicBezTo>
                  <a:cubicBezTo>
                    <a:pt x="17755" y="3898"/>
                    <a:pt x="17752" y="3899"/>
                    <a:pt x="17750" y="3901"/>
                  </a:cubicBezTo>
                  <a:lnTo>
                    <a:pt x="17750" y="3901"/>
                  </a:lnTo>
                  <a:cubicBezTo>
                    <a:pt x="18565" y="3244"/>
                    <a:pt x="16720" y="2793"/>
                    <a:pt x="16268" y="2752"/>
                  </a:cubicBezTo>
                  <a:cubicBezTo>
                    <a:pt x="16720" y="2506"/>
                    <a:pt x="17131" y="2259"/>
                    <a:pt x="17542" y="1972"/>
                  </a:cubicBezTo>
                  <a:cubicBezTo>
                    <a:pt x="17583" y="1890"/>
                    <a:pt x="17460" y="1808"/>
                    <a:pt x="17378" y="1808"/>
                  </a:cubicBezTo>
                  <a:cubicBezTo>
                    <a:pt x="16916" y="1715"/>
                    <a:pt x="16455" y="1662"/>
                    <a:pt x="16001" y="1662"/>
                  </a:cubicBezTo>
                  <a:cubicBezTo>
                    <a:pt x="15646" y="1662"/>
                    <a:pt x="15296" y="1694"/>
                    <a:pt x="14954" y="1766"/>
                  </a:cubicBezTo>
                  <a:cubicBezTo>
                    <a:pt x="15324" y="1191"/>
                    <a:pt x="15652" y="616"/>
                    <a:pt x="15940" y="0"/>
                  </a:cubicBezTo>
                  <a:close/>
                  <a:moveTo>
                    <a:pt x="17753" y="17283"/>
                  </a:moveTo>
                  <a:cubicBezTo>
                    <a:pt x="17751" y="17301"/>
                    <a:pt x="17749" y="17318"/>
                    <a:pt x="17747" y="17336"/>
                  </a:cubicBezTo>
                  <a:cubicBezTo>
                    <a:pt x="17750" y="17318"/>
                    <a:pt x="17752" y="17301"/>
                    <a:pt x="17753" y="17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38"/>
          <p:cNvGrpSpPr/>
          <p:nvPr/>
        </p:nvGrpSpPr>
        <p:grpSpPr>
          <a:xfrm flipH="1">
            <a:off x="797225" y="1797516"/>
            <a:ext cx="1110023" cy="2826003"/>
            <a:chOff x="1114725" y="1777760"/>
            <a:chExt cx="1110023" cy="2826003"/>
          </a:xfrm>
        </p:grpSpPr>
        <p:sp>
          <p:nvSpPr>
            <p:cNvPr id="912" name="Google Shape;912;p38"/>
            <p:cNvSpPr/>
            <p:nvPr/>
          </p:nvSpPr>
          <p:spPr>
            <a:xfrm>
              <a:off x="1404412" y="1777760"/>
              <a:ext cx="587243" cy="520748"/>
            </a:xfrm>
            <a:custGeom>
              <a:avLst/>
              <a:gdLst/>
              <a:ahLst/>
              <a:cxnLst/>
              <a:rect l="l" t="t" r="r" b="b"/>
              <a:pathLst>
                <a:path w="43053" h="38178" extrusionOk="0">
                  <a:moveTo>
                    <a:pt x="22759" y="15416"/>
                  </a:moveTo>
                  <a:cubicBezTo>
                    <a:pt x="22841" y="15499"/>
                    <a:pt x="22882" y="15540"/>
                    <a:pt x="22923" y="15581"/>
                  </a:cubicBezTo>
                  <a:cubicBezTo>
                    <a:pt x="22718" y="16854"/>
                    <a:pt x="22636" y="18169"/>
                    <a:pt x="22636" y="19319"/>
                  </a:cubicBezTo>
                  <a:cubicBezTo>
                    <a:pt x="22636" y="19648"/>
                    <a:pt x="22595" y="19935"/>
                    <a:pt x="22595" y="20264"/>
                  </a:cubicBezTo>
                  <a:cubicBezTo>
                    <a:pt x="22512" y="21250"/>
                    <a:pt x="22389" y="22441"/>
                    <a:pt x="22266" y="23715"/>
                  </a:cubicBezTo>
                  <a:cubicBezTo>
                    <a:pt x="22225" y="23386"/>
                    <a:pt x="22184" y="23098"/>
                    <a:pt x="22225" y="22770"/>
                  </a:cubicBezTo>
                  <a:cubicBezTo>
                    <a:pt x="22266" y="20798"/>
                    <a:pt x="22471" y="18826"/>
                    <a:pt x="22677" y="16895"/>
                  </a:cubicBezTo>
                  <a:cubicBezTo>
                    <a:pt x="22718" y="16402"/>
                    <a:pt x="22759" y="15909"/>
                    <a:pt x="22718" y="15416"/>
                  </a:cubicBezTo>
                  <a:close/>
                  <a:moveTo>
                    <a:pt x="25784" y="1"/>
                  </a:moveTo>
                  <a:cubicBezTo>
                    <a:pt x="25208" y="1"/>
                    <a:pt x="24627" y="78"/>
                    <a:pt x="24073" y="217"/>
                  </a:cubicBezTo>
                  <a:cubicBezTo>
                    <a:pt x="22677" y="586"/>
                    <a:pt x="21321" y="1408"/>
                    <a:pt x="20746" y="2723"/>
                  </a:cubicBezTo>
                  <a:cubicBezTo>
                    <a:pt x="20171" y="4037"/>
                    <a:pt x="20664" y="5845"/>
                    <a:pt x="21978" y="6338"/>
                  </a:cubicBezTo>
                  <a:cubicBezTo>
                    <a:pt x="20130" y="6502"/>
                    <a:pt x="18281" y="7036"/>
                    <a:pt x="16433" y="7077"/>
                  </a:cubicBezTo>
                  <a:cubicBezTo>
                    <a:pt x="15984" y="7077"/>
                    <a:pt x="15536" y="7040"/>
                    <a:pt x="15095" y="7040"/>
                  </a:cubicBezTo>
                  <a:cubicBezTo>
                    <a:pt x="14727" y="7040"/>
                    <a:pt x="14364" y="7066"/>
                    <a:pt x="14009" y="7159"/>
                  </a:cubicBezTo>
                  <a:cubicBezTo>
                    <a:pt x="13187" y="7365"/>
                    <a:pt x="12448" y="7981"/>
                    <a:pt x="12366" y="8802"/>
                  </a:cubicBezTo>
                  <a:cubicBezTo>
                    <a:pt x="12283" y="9829"/>
                    <a:pt x="12900" y="10651"/>
                    <a:pt x="13762" y="11308"/>
                  </a:cubicBezTo>
                  <a:cubicBezTo>
                    <a:pt x="13146" y="13609"/>
                    <a:pt x="13352" y="16279"/>
                    <a:pt x="11585" y="17881"/>
                  </a:cubicBezTo>
                  <a:cubicBezTo>
                    <a:pt x="10640" y="18744"/>
                    <a:pt x="9079" y="18867"/>
                    <a:pt x="8422" y="19935"/>
                  </a:cubicBezTo>
                  <a:cubicBezTo>
                    <a:pt x="7724" y="21003"/>
                    <a:pt x="8258" y="22441"/>
                    <a:pt x="8011" y="23674"/>
                  </a:cubicBezTo>
                  <a:cubicBezTo>
                    <a:pt x="7477" y="26303"/>
                    <a:pt x="3903" y="27042"/>
                    <a:pt x="2506" y="29384"/>
                  </a:cubicBezTo>
                  <a:cubicBezTo>
                    <a:pt x="1" y="33574"/>
                    <a:pt x="4684" y="36367"/>
                    <a:pt x="8011" y="37148"/>
                  </a:cubicBezTo>
                  <a:cubicBezTo>
                    <a:pt x="10149" y="37662"/>
                    <a:pt x="12286" y="38177"/>
                    <a:pt x="14461" y="38177"/>
                  </a:cubicBezTo>
                  <a:cubicBezTo>
                    <a:pt x="14543" y="38177"/>
                    <a:pt x="14625" y="38176"/>
                    <a:pt x="14707" y="38175"/>
                  </a:cubicBezTo>
                  <a:cubicBezTo>
                    <a:pt x="16967" y="38134"/>
                    <a:pt x="19308" y="37476"/>
                    <a:pt x="20951" y="35874"/>
                  </a:cubicBezTo>
                  <a:cubicBezTo>
                    <a:pt x="21609" y="35258"/>
                    <a:pt x="22225" y="34313"/>
                    <a:pt x="22759" y="33286"/>
                  </a:cubicBezTo>
                  <a:cubicBezTo>
                    <a:pt x="23539" y="35710"/>
                    <a:pt x="25183" y="37559"/>
                    <a:pt x="28264" y="37969"/>
                  </a:cubicBezTo>
                  <a:cubicBezTo>
                    <a:pt x="28683" y="38024"/>
                    <a:pt x="29101" y="38050"/>
                    <a:pt x="29518" y="38050"/>
                  </a:cubicBezTo>
                  <a:cubicBezTo>
                    <a:pt x="33192" y="38050"/>
                    <a:pt x="36761" y="36046"/>
                    <a:pt x="39602" y="33944"/>
                  </a:cubicBezTo>
                  <a:cubicBezTo>
                    <a:pt x="42724" y="31602"/>
                    <a:pt x="43052" y="29014"/>
                    <a:pt x="39191" y="27576"/>
                  </a:cubicBezTo>
                  <a:cubicBezTo>
                    <a:pt x="37753" y="27083"/>
                    <a:pt x="36151" y="26262"/>
                    <a:pt x="35946" y="24742"/>
                  </a:cubicBezTo>
                  <a:cubicBezTo>
                    <a:pt x="35905" y="24249"/>
                    <a:pt x="36028" y="23756"/>
                    <a:pt x="35946" y="23263"/>
                  </a:cubicBezTo>
                  <a:cubicBezTo>
                    <a:pt x="35781" y="21743"/>
                    <a:pt x="34220" y="21044"/>
                    <a:pt x="32824" y="20223"/>
                  </a:cubicBezTo>
                  <a:cubicBezTo>
                    <a:pt x="32084" y="19483"/>
                    <a:pt x="31304" y="18744"/>
                    <a:pt x="31057" y="17758"/>
                  </a:cubicBezTo>
                  <a:cubicBezTo>
                    <a:pt x="30770" y="16649"/>
                    <a:pt x="31180" y="15499"/>
                    <a:pt x="31262" y="14348"/>
                  </a:cubicBezTo>
                  <a:cubicBezTo>
                    <a:pt x="31468" y="12459"/>
                    <a:pt x="30852" y="10692"/>
                    <a:pt x="29743" y="9172"/>
                  </a:cubicBezTo>
                  <a:cubicBezTo>
                    <a:pt x="29367" y="8684"/>
                    <a:pt x="27305" y="6441"/>
                    <a:pt x="26486" y="6441"/>
                  </a:cubicBezTo>
                  <a:cubicBezTo>
                    <a:pt x="26410" y="6441"/>
                    <a:pt x="26344" y="6460"/>
                    <a:pt x="26292" y="6502"/>
                  </a:cubicBezTo>
                  <a:cubicBezTo>
                    <a:pt x="27031" y="5886"/>
                    <a:pt x="27771" y="5229"/>
                    <a:pt x="28510" y="4612"/>
                  </a:cubicBezTo>
                  <a:cubicBezTo>
                    <a:pt x="29044" y="4160"/>
                    <a:pt x="29578" y="3626"/>
                    <a:pt x="29701" y="2969"/>
                  </a:cubicBezTo>
                  <a:cubicBezTo>
                    <a:pt x="29825" y="2230"/>
                    <a:pt x="29414" y="1531"/>
                    <a:pt x="28880" y="1038"/>
                  </a:cubicBezTo>
                  <a:cubicBezTo>
                    <a:pt x="28035" y="303"/>
                    <a:pt x="26919" y="1"/>
                    <a:pt x="25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1498555" y="1918470"/>
              <a:ext cx="344615" cy="453094"/>
            </a:xfrm>
            <a:custGeom>
              <a:avLst/>
              <a:gdLst/>
              <a:ahLst/>
              <a:cxnLst/>
              <a:rect l="l" t="t" r="r" b="b"/>
              <a:pathLst>
                <a:path w="25265" h="33218" extrusionOk="0">
                  <a:moveTo>
                    <a:pt x="12736" y="0"/>
                  </a:moveTo>
                  <a:cubicBezTo>
                    <a:pt x="9992" y="0"/>
                    <a:pt x="8092" y="2031"/>
                    <a:pt x="7230" y="4690"/>
                  </a:cubicBezTo>
                  <a:cubicBezTo>
                    <a:pt x="6203" y="7688"/>
                    <a:pt x="6285" y="9907"/>
                    <a:pt x="7764" y="12618"/>
                  </a:cubicBezTo>
                  <a:cubicBezTo>
                    <a:pt x="7970" y="12988"/>
                    <a:pt x="8175" y="13358"/>
                    <a:pt x="8257" y="13768"/>
                  </a:cubicBezTo>
                  <a:cubicBezTo>
                    <a:pt x="8298" y="14097"/>
                    <a:pt x="8216" y="14426"/>
                    <a:pt x="8175" y="14754"/>
                  </a:cubicBezTo>
                  <a:cubicBezTo>
                    <a:pt x="8011" y="15699"/>
                    <a:pt x="7846" y="16685"/>
                    <a:pt x="7682" y="17630"/>
                  </a:cubicBezTo>
                  <a:cubicBezTo>
                    <a:pt x="7189" y="20464"/>
                    <a:pt x="4642" y="21204"/>
                    <a:pt x="2013" y="21286"/>
                  </a:cubicBezTo>
                  <a:cubicBezTo>
                    <a:pt x="1191" y="21327"/>
                    <a:pt x="698" y="21532"/>
                    <a:pt x="493" y="21820"/>
                  </a:cubicBezTo>
                  <a:cubicBezTo>
                    <a:pt x="0" y="22518"/>
                    <a:pt x="739" y="23751"/>
                    <a:pt x="1232" y="24901"/>
                  </a:cubicBezTo>
                  <a:cubicBezTo>
                    <a:pt x="1232" y="24901"/>
                    <a:pt x="1232" y="24901"/>
                    <a:pt x="1273" y="24942"/>
                  </a:cubicBezTo>
                  <a:cubicBezTo>
                    <a:pt x="2772" y="30289"/>
                    <a:pt x="8226" y="33160"/>
                    <a:pt x="13537" y="33160"/>
                  </a:cubicBezTo>
                  <a:cubicBezTo>
                    <a:pt x="13612" y="33160"/>
                    <a:pt x="13687" y="33159"/>
                    <a:pt x="13762" y="33158"/>
                  </a:cubicBezTo>
                  <a:lnTo>
                    <a:pt x="13885" y="33158"/>
                  </a:lnTo>
                  <a:cubicBezTo>
                    <a:pt x="14008" y="33158"/>
                    <a:pt x="14090" y="33199"/>
                    <a:pt x="14214" y="33199"/>
                  </a:cubicBezTo>
                  <a:cubicBezTo>
                    <a:pt x="14422" y="33211"/>
                    <a:pt x="14632" y="33218"/>
                    <a:pt x="14842" y="33218"/>
                  </a:cubicBezTo>
                  <a:cubicBezTo>
                    <a:pt x="17449" y="33218"/>
                    <a:pt x="20156" y="32281"/>
                    <a:pt x="22019" y="30570"/>
                  </a:cubicBezTo>
                  <a:cubicBezTo>
                    <a:pt x="22964" y="29790"/>
                    <a:pt x="23621" y="28763"/>
                    <a:pt x="23991" y="27653"/>
                  </a:cubicBezTo>
                  <a:cubicBezTo>
                    <a:pt x="24032" y="27612"/>
                    <a:pt x="24032" y="27612"/>
                    <a:pt x="24032" y="27571"/>
                  </a:cubicBezTo>
                  <a:cubicBezTo>
                    <a:pt x="24073" y="27489"/>
                    <a:pt x="24073" y="27407"/>
                    <a:pt x="24114" y="27325"/>
                  </a:cubicBezTo>
                  <a:cubicBezTo>
                    <a:pt x="24360" y="26544"/>
                    <a:pt x="25264" y="23915"/>
                    <a:pt x="24936" y="23217"/>
                  </a:cubicBezTo>
                  <a:lnTo>
                    <a:pt x="24936" y="23217"/>
                  </a:lnTo>
                  <a:lnTo>
                    <a:pt x="24936" y="23258"/>
                  </a:lnTo>
                  <a:cubicBezTo>
                    <a:pt x="24689" y="22806"/>
                    <a:pt x="24155" y="22642"/>
                    <a:pt x="23662" y="22518"/>
                  </a:cubicBezTo>
                  <a:cubicBezTo>
                    <a:pt x="21772" y="22025"/>
                    <a:pt x="19965" y="21204"/>
                    <a:pt x="18322" y="20136"/>
                  </a:cubicBezTo>
                  <a:cubicBezTo>
                    <a:pt x="17993" y="19930"/>
                    <a:pt x="17664" y="19684"/>
                    <a:pt x="17500" y="19314"/>
                  </a:cubicBezTo>
                  <a:cubicBezTo>
                    <a:pt x="17336" y="19027"/>
                    <a:pt x="17336" y="18657"/>
                    <a:pt x="17377" y="18328"/>
                  </a:cubicBezTo>
                  <a:cubicBezTo>
                    <a:pt x="17459" y="15822"/>
                    <a:pt x="17500" y="13358"/>
                    <a:pt x="17582" y="10893"/>
                  </a:cubicBezTo>
                  <a:cubicBezTo>
                    <a:pt x="17640" y="10897"/>
                    <a:pt x="17698" y="10899"/>
                    <a:pt x="17757" y="10899"/>
                  </a:cubicBezTo>
                  <a:cubicBezTo>
                    <a:pt x="18273" y="10899"/>
                    <a:pt x="18786" y="10736"/>
                    <a:pt x="19267" y="10441"/>
                  </a:cubicBezTo>
                  <a:cubicBezTo>
                    <a:pt x="19595" y="10235"/>
                    <a:pt x="19924" y="9948"/>
                    <a:pt x="20088" y="9578"/>
                  </a:cubicBezTo>
                  <a:cubicBezTo>
                    <a:pt x="20335" y="9085"/>
                    <a:pt x="20335" y="8510"/>
                    <a:pt x="20170" y="8017"/>
                  </a:cubicBezTo>
                  <a:cubicBezTo>
                    <a:pt x="19842" y="6908"/>
                    <a:pt x="18815" y="6045"/>
                    <a:pt x="17788" y="5963"/>
                  </a:cubicBezTo>
                  <a:cubicBezTo>
                    <a:pt x="17911" y="4607"/>
                    <a:pt x="18404" y="3498"/>
                    <a:pt x="17623" y="2266"/>
                  </a:cubicBezTo>
                  <a:cubicBezTo>
                    <a:pt x="16925" y="1075"/>
                    <a:pt x="15857" y="664"/>
                    <a:pt x="14583" y="294"/>
                  </a:cubicBezTo>
                  <a:cubicBezTo>
                    <a:pt x="14419" y="212"/>
                    <a:pt x="14173" y="171"/>
                    <a:pt x="13967" y="130"/>
                  </a:cubicBezTo>
                  <a:cubicBezTo>
                    <a:pt x="13540" y="42"/>
                    <a:pt x="13129" y="0"/>
                    <a:pt x="127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1114725" y="2210203"/>
              <a:ext cx="503193" cy="582701"/>
            </a:xfrm>
            <a:custGeom>
              <a:avLst/>
              <a:gdLst/>
              <a:ahLst/>
              <a:cxnLst/>
              <a:rect l="l" t="t" r="r" b="b"/>
              <a:pathLst>
                <a:path w="36891" h="42720" extrusionOk="0">
                  <a:moveTo>
                    <a:pt x="28036" y="0"/>
                  </a:moveTo>
                  <a:cubicBezTo>
                    <a:pt x="26658" y="0"/>
                    <a:pt x="25222" y="768"/>
                    <a:pt x="23991" y="1254"/>
                  </a:cubicBezTo>
                  <a:cubicBezTo>
                    <a:pt x="21239" y="2322"/>
                    <a:pt x="18733" y="4581"/>
                    <a:pt x="16391" y="6348"/>
                  </a:cubicBezTo>
                  <a:cubicBezTo>
                    <a:pt x="13721" y="8361"/>
                    <a:pt x="10927" y="10291"/>
                    <a:pt x="8175" y="12263"/>
                  </a:cubicBezTo>
                  <a:cubicBezTo>
                    <a:pt x="6080" y="13742"/>
                    <a:pt x="3738" y="15550"/>
                    <a:pt x="2136" y="17604"/>
                  </a:cubicBezTo>
                  <a:cubicBezTo>
                    <a:pt x="1808" y="18055"/>
                    <a:pt x="1479" y="18507"/>
                    <a:pt x="1192" y="19000"/>
                  </a:cubicBezTo>
                  <a:cubicBezTo>
                    <a:pt x="1150" y="19124"/>
                    <a:pt x="1068" y="19247"/>
                    <a:pt x="1027" y="19370"/>
                  </a:cubicBezTo>
                  <a:cubicBezTo>
                    <a:pt x="781" y="19740"/>
                    <a:pt x="616" y="20151"/>
                    <a:pt x="493" y="20643"/>
                  </a:cubicBezTo>
                  <a:cubicBezTo>
                    <a:pt x="0" y="23149"/>
                    <a:pt x="1808" y="26025"/>
                    <a:pt x="3410" y="27750"/>
                  </a:cubicBezTo>
                  <a:cubicBezTo>
                    <a:pt x="5258" y="29722"/>
                    <a:pt x="7518" y="31242"/>
                    <a:pt x="9736" y="32762"/>
                  </a:cubicBezTo>
                  <a:cubicBezTo>
                    <a:pt x="12899" y="34939"/>
                    <a:pt x="16761" y="36993"/>
                    <a:pt x="20581" y="38144"/>
                  </a:cubicBezTo>
                  <a:cubicBezTo>
                    <a:pt x="20705" y="38267"/>
                    <a:pt x="20828" y="38349"/>
                    <a:pt x="20910" y="38431"/>
                  </a:cubicBezTo>
                  <a:cubicBezTo>
                    <a:pt x="21485" y="38924"/>
                    <a:pt x="22019" y="39499"/>
                    <a:pt x="22594" y="39951"/>
                  </a:cubicBezTo>
                  <a:cubicBezTo>
                    <a:pt x="23251" y="40444"/>
                    <a:pt x="24114" y="40773"/>
                    <a:pt x="24854" y="41101"/>
                  </a:cubicBezTo>
                  <a:cubicBezTo>
                    <a:pt x="24895" y="41142"/>
                    <a:pt x="24977" y="41184"/>
                    <a:pt x="25018" y="41184"/>
                  </a:cubicBezTo>
                  <a:cubicBezTo>
                    <a:pt x="26374" y="41759"/>
                    <a:pt x="27770" y="42169"/>
                    <a:pt x="29208" y="42416"/>
                  </a:cubicBezTo>
                  <a:cubicBezTo>
                    <a:pt x="29972" y="42555"/>
                    <a:pt x="30827" y="42720"/>
                    <a:pt x="31648" y="42720"/>
                  </a:cubicBezTo>
                  <a:cubicBezTo>
                    <a:pt x="32285" y="42720"/>
                    <a:pt x="32901" y="42621"/>
                    <a:pt x="33439" y="42334"/>
                  </a:cubicBezTo>
                  <a:cubicBezTo>
                    <a:pt x="33686" y="42211"/>
                    <a:pt x="33932" y="41964"/>
                    <a:pt x="33891" y="41677"/>
                  </a:cubicBezTo>
                  <a:cubicBezTo>
                    <a:pt x="33850" y="41512"/>
                    <a:pt x="33686" y="41389"/>
                    <a:pt x="33521" y="41307"/>
                  </a:cubicBezTo>
                  <a:cubicBezTo>
                    <a:pt x="32987" y="41060"/>
                    <a:pt x="32371" y="41060"/>
                    <a:pt x="31796" y="41060"/>
                  </a:cubicBezTo>
                  <a:cubicBezTo>
                    <a:pt x="31057" y="41019"/>
                    <a:pt x="30276" y="40937"/>
                    <a:pt x="29578" y="40814"/>
                  </a:cubicBezTo>
                  <a:cubicBezTo>
                    <a:pt x="29126" y="40732"/>
                    <a:pt x="28674" y="40608"/>
                    <a:pt x="28222" y="40526"/>
                  </a:cubicBezTo>
                  <a:cubicBezTo>
                    <a:pt x="28304" y="40403"/>
                    <a:pt x="28428" y="40280"/>
                    <a:pt x="28510" y="40115"/>
                  </a:cubicBezTo>
                  <a:cubicBezTo>
                    <a:pt x="28551" y="40074"/>
                    <a:pt x="28592" y="39992"/>
                    <a:pt x="28633" y="39910"/>
                  </a:cubicBezTo>
                  <a:cubicBezTo>
                    <a:pt x="30069" y="40262"/>
                    <a:pt x="31755" y="40676"/>
                    <a:pt x="33335" y="40676"/>
                  </a:cubicBezTo>
                  <a:cubicBezTo>
                    <a:pt x="33970" y="40676"/>
                    <a:pt x="34588" y="40609"/>
                    <a:pt x="35165" y="40444"/>
                  </a:cubicBezTo>
                  <a:cubicBezTo>
                    <a:pt x="35493" y="40362"/>
                    <a:pt x="35863" y="40157"/>
                    <a:pt x="35863" y="39787"/>
                  </a:cubicBezTo>
                  <a:cubicBezTo>
                    <a:pt x="35863" y="39540"/>
                    <a:pt x="35658" y="39335"/>
                    <a:pt x="35452" y="39212"/>
                  </a:cubicBezTo>
                  <a:cubicBezTo>
                    <a:pt x="34507" y="38883"/>
                    <a:pt x="33357" y="38965"/>
                    <a:pt x="32371" y="38883"/>
                  </a:cubicBezTo>
                  <a:cubicBezTo>
                    <a:pt x="31303" y="38760"/>
                    <a:pt x="30276" y="38554"/>
                    <a:pt x="29249" y="38349"/>
                  </a:cubicBezTo>
                  <a:cubicBezTo>
                    <a:pt x="29290" y="38185"/>
                    <a:pt x="29331" y="38020"/>
                    <a:pt x="29372" y="37856"/>
                  </a:cubicBezTo>
                  <a:cubicBezTo>
                    <a:pt x="30276" y="38020"/>
                    <a:pt x="31221" y="38185"/>
                    <a:pt x="32125" y="38349"/>
                  </a:cubicBezTo>
                  <a:cubicBezTo>
                    <a:pt x="32941" y="38481"/>
                    <a:pt x="33943" y="38731"/>
                    <a:pt x="34882" y="38731"/>
                  </a:cubicBezTo>
                  <a:cubicBezTo>
                    <a:pt x="35408" y="38731"/>
                    <a:pt x="35914" y="38652"/>
                    <a:pt x="36356" y="38431"/>
                  </a:cubicBezTo>
                  <a:cubicBezTo>
                    <a:pt x="36644" y="38267"/>
                    <a:pt x="36890" y="37979"/>
                    <a:pt x="36767" y="37692"/>
                  </a:cubicBezTo>
                  <a:lnTo>
                    <a:pt x="36767" y="37651"/>
                  </a:lnTo>
                  <a:cubicBezTo>
                    <a:pt x="36602" y="37158"/>
                    <a:pt x="35452" y="37117"/>
                    <a:pt x="35000" y="37076"/>
                  </a:cubicBezTo>
                  <a:cubicBezTo>
                    <a:pt x="34179" y="36993"/>
                    <a:pt x="33357" y="36870"/>
                    <a:pt x="32536" y="36747"/>
                  </a:cubicBezTo>
                  <a:cubicBezTo>
                    <a:pt x="31591" y="36583"/>
                    <a:pt x="30646" y="36418"/>
                    <a:pt x="29701" y="36213"/>
                  </a:cubicBezTo>
                  <a:cubicBezTo>
                    <a:pt x="29701" y="36090"/>
                    <a:pt x="29701" y="35966"/>
                    <a:pt x="29701" y="35843"/>
                  </a:cubicBezTo>
                  <a:lnTo>
                    <a:pt x="29865" y="35843"/>
                  </a:lnTo>
                  <a:cubicBezTo>
                    <a:pt x="31016" y="35925"/>
                    <a:pt x="32166" y="36049"/>
                    <a:pt x="33316" y="36254"/>
                  </a:cubicBezTo>
                  <a:cubicBezTo>
                    <a:pt x="33835" y="36315"/>
                    <a:pt x="34354" y="36422"/>
                    <a:pt x="34874" y="36422"/>
                  </a:cubicBezTo>
                  <a:cubicBezTo>
                    <a:pt x="35053" y="36422"/>
                    <a:pt x="35232" y="36409"/>
                    <a:pt x="35411" y="36377"/>
                  </a:cubicBezTo>
                  <a:cubicBezTo>
                    <a:pt x="35699" y="36336"/>
                    <a:pt x="36027" y="36172"/>
                    <a:pt x="36110" y="35884"/>
                  </a:cubicBezTo>
                  <a:cubicBezTo>
                    <a:pt x="36356" y="35309"/>
                    <a:pt x="35329" y="35063"/>
                    <a:pt x="34959" y="34980"/>
                  </a:cubicBezTo>
                  <a:cubicBezTo>
                    <a:pt x="33686" y="34693"/>
                    <a:pt x="32412" y="34652"/>
                    <a:pt x="31139" y="34446"/>
                  </a:cubicBezTo>
                  <a:cubicBezTo>
                    <a:pt x="30358" y="34323"/>
                    <a:pt x="29537" y="34200"/>
                    <a:pt x="28756" y="34077"/>
                  </a:cubicBezTo>
                  <a:cubicBezTo>
                    <a:pt x="28304" y="33912"/>
                    <a:pt x="27770" y="33830"/>
                    <a:pt x="27359" y="33748"/>
                  </a:cubicBezTo>
                  <a:cubicBezTo>
                    <a:pt x="26784" y="33666"/>
                    <a:pt x="26209" y="33543"/>
                    <a:pt x="25634" y="33460"/>
                  </a:cubicBezTo>
                  <a:cubicBezTo>
                    <a:pt x="25388" y="33419"/>
                    <a:pt x="25141" y="33378"/>
                    <a:pt x="24895" y="33337"/>
                  </a:cubicBezTo>
                  <a:cubicBezTo>
                    <a:pt x="24813" y="33255"/>
                    <a:pt x="24730" y="33173"/>
                    <a:pt x="24648" y="33050"/>
                  </a:cubicBezTo>
                  <a:cubicBezTo>
                    <a:pt x="21280" y="29928"/>
                    <a:pt x="17500" y="26970"/>
                    <a:pt x="14501" y="23478"/>
                  </a:cubicBezTo>
                  <a:cubicBezTo>
                    <a:pt x="14543" y="23437"/>
                    <a:pt x="14584" y="23396"/>
                    <a:pt x="14625" y="23355"/>
                  </a:cubicBezTo>
                  <a:cubicBezTo>
                    <a:pt x="16925" y="21506"/>
                    <a:pt x="19472" y="19945"/>
                    <a:pt x="22183" y="18754"/>
                  </a:cubicBezTo>
                  <a:cubicBezTo>
                    <a:pt x="24361" y="17768"/>
                    <a:pt x="26415" y="16700"/>
                    <a:pt x="28551" y="15714"/>
                  </a:cubicBezTo>
                  <a:cubicBezTo>
                    <a:pt x="30235" y="14933"/>
                    <a:pt x="31919" y="13988"/>
                    <a:pt x="32864" y="12386"/>
                  </a:cubicBezTo>
                  <a:cubicBezTo>
                    <a:pt x="33521" y="11236"/>
                    <a:pt x="33686" y="9922"/>
                    <a:pt x="33727" y="8607"/>
                  </a:cubicBezTo>
                  <a:cubicBezTo>
                    <a:pt x="33768" y="6882"/>
                    <a:pt x="33521" y="5156"/>
                    <a:pt x="32741" y="3636"/>
                  </a:cubicBezTo>
                  <a:cubicBezTo>
                    <a:pt x="32043" y="2157"/>
                    <a:pt x="30687" y="761"/>
                    <a:pt x="29126" y="186"/>
                  </a:cubicBezTo>
                  <a:cubicBezTo>
                    <a:pt x="28770" y="55"/>
                    <a:pt x="28405" y="0"/>
                    <a:pt x="280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1941214" y="3945197"/>
              <a:ext cx="233667" cy="524076"/>
            </a:xfrm>
            <a:custGeom>
              <a:avLst/>
              <a:gdLst/>
              <a:ahLst/>
              <a:cxnLst/>
              <a:rect l="l" t="t" r="r" b="b"/>
              <a:pathLst>
                <a:path w="17131" h="38422" extrusionOk="0">
                  <a:moveTo>
                    <a:pt x="5823" y="0"/>
                  </a:moveTo>
                  <a:cubicBezTo>
                    <a:pt x="3315" y="0"/>
                    <a:pt x="862" y="1871"/>
                    <a:pt x="288" y="4690"/>
                  </a:cubicBezTo>
                  <a:cubicBezTo>
                    <a:pt x="0" y="6127"/>
                    <a:pt x="288" y="7565"/>
                    <a:pt x="575" y="9003"/>
                  </a:cubicBezTo>
                  <a:cubicBezTo>
                    <a:pt x="1561" y="13686"/>
                    <a:pt x="2670" y="18369"/>
                    <a:pt x="3862" y="23011"/>
                  </a:cubicBezTo>
                  <a:cubicBezTo>
                    <a:pt x="4971" y="27202"/>
                    <a:pt x="6203" y="31351"/>
                    <a:pt x="7477" y="35500"/>
                  </a:cubicBezTo>
                  <a:cubicBezTo>
                    <a:pt x="7835" y="36536"/>
                    <a:pt x="8503" y="38422"/>
                    <a:pt x="9892" y="38422"/>
                  </a:cubicBezTo>
                  <a:cubicBezTo>
                    <a:pt x="9936" y="38422"/>
                    <a:pt x="9979" y="38420"/>
                    <a:pt x="10024" y="38416"/>
                  </a:cubicBezTo>
                  <a:cubicBezTo>
                    <a:pt x="11133" y="38334"/>
                    <a:pt x="11503" y="36979"/>
                    <a:pt x="12242" y="36239"/>
                  </a:cubicBezTo>
                  <a:cubicBezTo>
                    <a:pt x="14009" y="34514"/>
                    <a:pt x="17131" y="36650"/>
                    <a:pt x="16761" y="33610"/>
                  </a:cubicBezTo>
                  <a:cubicBezTo>
                    <a:pt x="15734" y="24983"/>
                    <a:pt x="15364" y="11427"/>
                    <a:pt x="13228" y="3991"/>
                  </a:cubicBezTo>
                  <a:cubicBezTo>
                    <a:pt x="12612" y="1773"/>
                    <a:pt x="11051" y="3129"/>
                    <a:pt x="9408" y="1526"/>
                  </a:cubicBezTo>
                  <a:cubicBezTo>
                    <a:pt x="8351" y="470"/>
                    <a:pt x="7080" y="0"/>
                    <a:pt x="58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1812548" y="4368337"/>
              <a:ext cx="412201" cy="235426"/>
            </a:xfrm>
            <a:custGeom>
              <a:avLst/>
              <a:gdLst/>
              <a:ahLst/>
              <a:cxnLst/>
              <a:rect l="l" t="t" r="r" b="b"/>
              <a:pathLst>
                <a:path w="30220" h="17260" extrusionOk="0">
                  <a:moveTo>
                    <a:pt x="27015" y="0"/>
                  </a:moveTo>
                  <a:cubicBezTo>
                    <a:pt x="26071" y="288"/>
                    <a:pt x="25126" y="493"/>
                    <a:pt x="24181" y="698"/>
                  </a:cubicBezTo>
                  <a:cubicBezTo>
                    <a:pt x="23400" y="863"/>
                    <a:pt x="22579" y="1027"/>
                    <a:pt x="21757" y="1068"/>
                  </a:cubicBezTo>
                  <a:cubicBezTo>
                    <a:pt x="20936" y="1109"/>
                    <a:pt x="20114" y="1109"/>
                    <a:pt x="19334" y="1109"/>
                  </a:cubicBezTo>
                  <a:cubicBezTo>
                    <a:pt x="19060" y="1109"/>
                    <a:pt x="18782" y="1107"/>
                    <a:pt x="18502" y="1107"/>
                  </a:cubicBezTo>
                  <a:cubicBezTo>
                    <a:pt x="17523" y="1107"/>
                    <a:pt x="16522" y="1132"/>
                    <a:pt x="15595" y="1356"/>
                  </a:cubicBezTo>
                  <a:cubicBezTo>
                    <a:pt x="14815" y="1602"/>
                    <a:pt x="13788" y="4272"/>
                    <a:pt x="13336" y="4930"/>
                  </a:cubicBezTo>
                  <a:cubicBezTo>
                    <a:pt x="12145" y="6778"/>
                    <a:pt x="10789" y="8216"/>
                    <a:pt x="8981" y="9490"/>
                  </a:cubicBezTo>
                  <a:cubicBezTo>
                    <a:pt x="6681" y="11092"/>
                    <a:pt x="2285" y="12899"/>
                    <a:pt x="848" y="15364"/>
                  </a:cubicBezTo>
                  <a:cubicBezTo>
                    <a:pt x="0" y="16837"/>
                    <a:pt x="1511" y="17259"/>
                    <a:pt x="3453" y="17259"/>
                  </a:cubicBezTo>
                  <a:cubicBezTo>
                    <a:pt x="5465" y="17259"/>
                    <a:pt x="7940" y="16805"/>
                    <a:pt x="8735" y="16596"/>
                  </a:cubicBezTo>
                  <a:cubicBezTo>
                    <a:pt x="15184" y="14830"/>
                    <a:pt x="21634" y="13105"/>
                    <a:pt x="28042" y="11092"/>
                  </a:cubicBezTo>
                  <a:cubicBezTo>
                    <a:pt x="29439" y="10640"/>
                    <a:pt x="30220" y="9120"/>
                    <a:pt x="29727" y="7723"/>
                  </a:cubicBezTo>
                  <a:cubicBezTo>
                    <a:pt x="28823" y="4971"/>
                    <a:pt x="27467" y="904"/>
                    <a:pt x="27221" y="370"/>
                  </a:cubicBezTo>
                  <a:cubicBezTo>
                    <a:pt x="27139" y="246"/>
                    <a:pt x="27057" y="123"/>
                    <a:pt x="27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1440271" y="3974591"/>
              <a:ext cx="197248" cy="527718"/>
            </a:xfrm>
            <a:custGeom>
              <a:avLst/>
              <a:gdLst/>
              <a:ahLst/>
              <a:cxnLst/>
              <a:rect l="l" t="t" r="r" b="b"/>
              <a:pathLst>
                <a:path w="14461" h="38689" extrusionOk="0">
                  <a:moveTo>
                    <a:pt x="5913" y="0"/>
                  </a:moveTo>
                  <a:cubicBezTo>
                    <a:pt x="3642" y="0"/>
                    <a:pt x="1360" y="1481"/>
                    <a:pt x="494" y="3931"/>
                  </a:cubicBezTo>
                  <a:cubicBezTo>
                    <a:pt x="1" y="5287"/>
                    <a:pt x="83" y="6766"/>
                    <a:pt x="165" y="8204"/>
                  </a:cubicBezTo>
                  <a:cubicBezTo>
                    <a:pt x="494" y="13010"/>
                    <a:pt x="904" y="17816"/>
                    <a:pt x="1480" y="22582"/>
                  </a:cubicBezTo>
                  <a:cubicBezTo>
                    <a:pt x="1973" y="26895"/>
                    <a:pt x="2589" y="31167"/>
                    <a:pt x="3287" y="35440"/>
                  </a:cubicBezTo>
                  <a:cubicBezTo>
                    <a:pt x="3451" y="36549"/>
                    <a:pt x="3862" y="38603"/>
                    <a:pt x="5382" y="38685"/>
                  </a:cubicBezTo>
                  <a:cubicBezTo>
                    <a:pt x="5416" y="38688"/>
                    <a:pt x="5448" y="38689"/>
                    <a:pt x="5481" y="38689"/>
                  </a:cubicBezTo>
                  <a:cubicBezTo>
                    <a:pt x="6526" y="38689"/>
                    <a:pt x="7091" y="37434"/>
                    <a:pt x="7888" y="36837"/>
                  </a:cubicBezTo>
                  <a:cubicBezTo>
                    <a:pt x="8323" y="36510"/>
                    <a:pt x="8799" y="36404"/>
                    <a:pt x="9276" y="36404"/>
                  </a:cubicBezTo>
                  <a:cubicBezTo>
                    <a:pt x="10164" y="36404"/>
                    <a:pt x="11058" y="36772"/>
                    <a:pt x="11708" y="36772"/>
                  </a:cubicBezTo>
                  <a:cubicBezTo>
                    <a:pt x="12291" y="36772"/>
                    <a:pt x="12679" y="36477"/>
                    <a:pt x="12694" y="35358"/>
                  </a:cubicBezTo>
                  <a:cubicBezTo>
                    <a:pt x="12859" y="26649"/>
                    <a:pt x="14461" y="12722"/>
                    <a:pt x="13393" y="5041"/>
                  </a:cubicBezTo>
                  <a:cubicBezTo>
                    <a:pt x="13105" y="2781"/>
                    <a:pt x="11339" y="3890"/>
                    <a:pt x="9983" y="2083"/>
                  </a:cubicBezTo>
                  <a:cubicBezTo>
                    <a:pt x="8905" y="645"/>
                    <a:pt x="7412" y="0"/>
                    <a:pt x="59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1322599" y="2653107"/>
              <a:ext cx="836037" cy="1529344"/>
            </a:xfrm>
            <a:custGeom>
              <a:avLst/>
              <a:gdLst/>
              <a:ahLst/>
              <a:cxnLst/>
              <a:rect l="l" t="t" r="r" b="b"/>
              <a:pathLst>
                <a:path w="61293" h="112122" extrusionOk="0">
                  <a:moveTo>
                    <a:pt x="18408" y="1"/>
                  </a:moveTo>
                  <a:cubicBezTo>
                    <a:pt x="16922" y="1"/>
                    <a:pt x="15145" y="872"/>
                    <a:pt x="14009" y="1359"/>
                  </a:cubicBezTo>
                  <a:cubicBezTo>
                    <a:pt x="13886" y="1400"/>
                    <a:pt x="13763" y="1482"/>
                    <a:pt x="13681" y="1524"/>
                  </a:cubicBezTo>
                  <a:cubicBezTo>
                    <a:pt x="13064" y="1482"/>
                    <a:pt x="12407" y="1482"/>
                    <a:pt x="11791" y="1441"/>
                  </a:cubicBezTo>
                  <a:lnTo>
                    <a:pt x="11544" y="2961"/>
                  </a:lnTo>
                  <a:cubicBezTo>
                    <a:pt x="10805" y="3701"/>
                    <a:pt x="10271" y="4605"/>
                    <a:pt x="9573" y="5837"/>
                  </a:cubicBezTo>
                  <a:cubicBezTo>
                    <a:pt x="7026" y="10438"/>
                    <a:pt x="5013" y="15326"/>
                    <a:pt x="3657" y="20420"/>
                  </a:cubicBezTo>
                  <a:cubicBezTo>
                    <a:pt x="1" y="33977"/>
                    <a:pt x="2384" y="47164"/>
                    <a:pt x="3123" y="60802"/>
                  </a:cubicBezTo>
                  <a:cubicBezTo>
                    <a:pt x="3287" y="63678"/>
                    <a:pt x="3082" y="66595"/>
                    <a:pt x="3000" y="69511"/>
                  </a:cubicBezTo>
                  <a:cubicBezTo>
                    <a:pt x="2918" y="73332"/>
                    <a:pt x="8011" y="111167"/>
                    <a:pt x="8422" y="111249"/>
                  </a:cubicBezTo>
                  <a:cubicBezTo>
                    <a:pt x="8710" y="111290"/>
                    <a:pt x="8997" y="111290"/>
                    <a:pt x="9285" y="111331"/>
                  </a:cubicBezTo>
                  <a:cubicBezTo>
                    <a:pt x="9737" y="111331"/>
                    <a:pt x="10148" y="111372"/>
                    <a:pt x="10600" y="111413"/>
                  </a:cubicBezTo>
                  <a:cubicBezTo>
                    <a:pt x="11602" y="111341"/>
                    <a:pt x="12619" y="111298"/>
                    <a:pt x="13641" y="111298"/>
                  </a:cubicBezTo>
                  <a:cubicBezTo>
                    <a:pt x="14378" y="111298"/>
                    <a:pt x="15118" y="111320"/>
                    <a:pt x="15858" y="111372"/>
                  </a:cubicBezTo>
                  <a:cubicBezTo>
                    <a:pt x="16575" y="111269"/>
                    <a:pt x="17380" y="111247"/>
                    <a:pt x="18219" y="111247"/>
                  </a:cubicBezTo>
                  <a:cubicBezTo>
                    <a:pt x="18880" y="111247"/>
                    <a:pt x="19561" y="111261"/>
                    <a:pt x="20237" y="111261"/>
                  </a:cubicBezTo>
                  <a:cubicBezTo>
                    <a:pt x="21451" y="111261"/>
                    <a:pt x="22646" y="111215"/>
                    <a:pt x="23663" y="110961"/>
                  </a:cubicBezTo>
                  <a:cubicBezTo>
                    <a:pt x="24608" y="90955"/>
                    <a:pt x="25429" y="70538"/>
                    <a:pt x="26826" y="50162"/>
                  </a:cubicBezTo>
                  <a:cubicBezTo>
                    <a:pt x="26949" y="48191"/>
                    <a:pt x="27073" y="46219"/>
                    <a:pt x="27196" y="44288"/>
                  </a:cubicBezTo>
                  <a:cubicBezTo>
                    <a:pt x="27319" y="44658"/>
                    <a:pt x="27483" y="45027"/>
                    <a:pt x="27607" y="45438"/>
                  </a:cubicBezTo>
                  <a:cubicBezTo>
                    <a:pt x="29291" y="49875"/>
                    <a:pt x="30523" y="54476"/>
                    <a:pt x="31633" y="59118"/>
                  </a:cubicBezTo>
                  <a:cubicBezTo>
                    <a:pt x="32618" y="63103"/>
                    <a:pt x="34015" y="66800"/>
                    <a:pt x="34878" y="70826"/>
                  </a:cubicBezTo>
                  <a:cubicBezTo>
                    <a:pt x="37836" y="84547"/>
                    <a:pt x="41245" y="99007"/>
                    <a:pt x="46996" y="111824"/>
                  </a:cubicBezTo>
                  <a:cubicBezTo>
                    <a:pt x="47613" y="111865"/>
                    <a:pt x="48229" y="111906"/>
                    <a:pt x="48886" y="111947"/>
                  </a:cubicBezTo>
                  <a:cubicBezTo>
                    <a:pt x="50106" y="112034"/>
                    <a:pt x="51347" y="112121"/>
                    <a:pt x="52579" y="112121"/>
                  </a:cubicBezTo>
                  <a:cubicBezTo>
                    <a:pt x="53089" y="112121"/>
                    <a:pt x="53598" y="112106"/>
                    <a:pt x="54103" y="112070"/>
                  </a:cubicBezTo>
                  <a:cubicBezTo>
                    <a:pt x="55705" y="111947"/>
                    <a:pt x="57266" y="111660"/>
                    <a:pt x="58786" y="111331"/>
                  </a:cubicBezTo>
                  <a:cubicBezTo>
                    <a:pt x="59649" y="111167"/>
                    <a:pt x="60471" y="110920"/>
                    <a:pt x="61292" y="110674"/>
                  </a:cubicBezTo>
                  <a:cubicBezTo>
                    <a:pt x="60881" y="102293"/>
                    <a:pt x="60471" y="93872"/>
                    <a:pt x="60101" y="85491"/>
                  </a:cubicBezTo>
                  <a:lnTo>
                    <a:pt x="60060" y="85491"/>
                  </a:lnTo>
                  <a:cubicBezTo>
                    <a:pt x="59813" y="80315"/>
                    <a:pt x="59567" y="75098"/>
                    <a:pt x="58704" y="69963"/>
                  </a:cubicBezTo>
                  <a:cubicBezTo>
                    <a:pt x="58129" y="66553"/>
                    <a:pt x="57020" y="63349"/>
                    <a:pt x="56157" y="60022"/>
                  </a:cubicBezTo>
                  <a:cubicBezTo>
                    <a:pt x="55377" y="56900"/>
                    <a:pt x="55582" y="53572"/>
                    <a:pt x="55171" y="50368"/>
                  </a:cubicBezTo>
                  <a:cubicBezTo>
                    <a:pt x="54350" y="43507"/>
                    <a:pt x="53241" y="36647"/>
                    <a:pt x="51269" y="29992"/>
                  </a:cubicBezTo>
                  <a:cubicBezTo>
                    <a:pt x="49502" y="24035"/>
                    <a:pt x="46996" y="18202"/>
                    <a:pt x="43546" y="12985"/>
                  </a:cubicBezTo>
                  <a:cubicBezTo>
                    <a:pt x="42642" y="11588"/>
                    <a:pt x="41656" y="10274"/>
                    <a:pt x="40588" y="8959"/>
                  </a:cubicBezTo>
                  <a:cubicBezTo>
                    <a:pt x="40752" y="8548"/>
                    <a:pt x="40876" y="8096"/>
                    <a:pt x="40958" y="7686"/>
                  </a:cubicBezTo>
                  <a:cubicBezTo>
                    <a:pt x="41204" y="6083"/>
                    <a:pt x="40588" y="3290"/>
                    <a:pt x="39027" y="2427"/>
                  </a:cubicBezTo>
                  <a:cubicBezTo>
                    <a:pt x="38164" y="1975"/>
                    <a:pt x="37014" y="2099"/>
                    <a:pt x="36069" y="2058"/>
                  </a:cubicBezTo>
                  <a:lnTo>
                    <a:pt x="33728" y="2058"/>
                  </a:lnTo>
                  <a:cubicBezTo>
                    <a:pt x="33235" y="1400"/>
                    <a:pt x="32906" y="825"/>
                    <a:pt x="33029" y="456"/>
                  </a:cubicBezTo>
                  <a:lnTo>
                    <a:pt x="33029" y="456"/>
                  </a:lnTo>
                  <a:cubicBezTo>
                    <a:pt x="32783" y="1195"/>
                    <a:pt x="32208" y="1647"/>
                    <a:pt x="31427" y="2016"/>
                  </a:cubicBezTo>
                  <a:cubicBezTo>
                    <a:pt x="28346" y="1934"/>
                    <a:pt x="25265" y="1893"/>
                    <a:pt x="22184" y="1811"/>
                  </a:cubicBezTo>
                  <a:cubicBezTo>
                    <a:pt x="22020" y="1811"/>
                    <a:pt x="21855" y="1770"/>
                    <a:pt x="21732" y="1770"/>
                  </a:cubicBezTo>
                  <a:cubicBezTo>
                    <a:pt x="21075" y="1113"/>
                    <a:pt x="20335" y="538"/>
                    <a:pt x="19514" y="209"/>
                  </a:cubicBezTo>
                  <a:cubicBezTo>
                    <a:pt x="19178" y="62"/>
                    <a:pt x="18803" y="1"/>
                    <a:pt x="1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15919" y="2220569"/>
              <a:ext cx="14022" cy="14581"/>
            </a:xfrm>
            <a:custGeom>
              <a:avLst/>
              <a:gdLst/>
              <a:ahLst/>
              <a:cxnLst/>
              <a:rect l="l" t="t" r="r" b="b"/>
              <a:pathLst>
                <a:path w="1028" h="1069" extrusionOk="0">
                  <a:moveTo>
                    <a:pt x="535" y="1"/>
                  </a:moveTo>
                  <a:cubicBezTo>
                    <a:pt x="247" y="1"/>
                    <a:pt x="0" y="247"/>
                    <a:pt x="0" y="535"/>
                  </a:cubicBezTo>
                  <a:cubicBezTo>
                    <a:pt x="0" y="822"/>
                    <a:pt x="247" y="1069"/>
                    <a:pt x="535" y="1069"/>
                  </a:cubicBezTo>
                  <a:cubicBezTo>
                    <a:pt x="822" y="1069"/>
                    <a:pt x="1027" y="822"/>
                    <a:pt x="1027" y="535"/>
                  </a:cubicBezTo>
                  <a:cubicBezTo>
                    <a:pt x="1027" y="247"/>
                    <a:pt x="822" y="1"/>
                    <a:pt x="535" y="1"/>
                  </a:cubicBezTo>
                  <a:close/>
                </a:path>
              </a:pathLst>
            </a:custGeom>
            <a:solidFill>
              <a:srgbClr val="124F7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1301866" y="2203055"/>
              <a:ext cx="735169" cy="498296"/>
            </a:xfrm>
            <a:custGeom>
              <a:avLst/>
              <a:gdLst/>
              <a:ahLst/>
              <a:cxnLst/>
              <a:rect l="l" t="t" r="r" b="b"/>
              <a:pathLst>
                <a:path w="53898" h="36532" extrusionOk="0">
                  <a:moveTo>
                    <a:pt x="14379" y="1"/>
                  </a:moveTo>
                  <a:cubicBezTo>
                    <a:pt x="12327" y="1"/>
                    <a:pt x="9724" y="1885"/>
                    <a:pt x="8258" y="2681"/>
                  </a:cubicBezTo>
                  <a:cubicBezTo>
                    <a:pt x="5341" y="4242"/>
                    <a:pt x="2589" y="6050"/>
                    <a:pt x="1" y="8104"/>
                  </a:cubicBezTo>
                  <a:cubicBezTo>
                    <a:pt x="2178" y="12294"/>
                    <a:pt x="4355" y="16525"/>
                    <a:pt x="6574" y="20716"/>
                  </a:cubicBezTo>
                  <a:cubicBezTo>
                    <a:pt x="6697" y="20921"/>
                    <a:pt x="6820" y="21126"/>
                    <a:pt x="7026" y="21250"/>
                  </a:cubicBezTo>
                  <a:cubicBezTo>
                    <a:pt x="7098" y="21274"/>
                    <a:pt x="7170" y="21284"/>
                    <a:pt x="7242" y="21284"/>
                  </a:cubicBezTo>
                  <a:cubicBezTo>
                    <a:pt x="7416" y="21284"/>
                    <a:pt x="7591" y="21226"/>
                    <a:pt x="7765" y="21167"/>
                  </a:cubicBezTo>
                  <a:cubicBezTo>
                    <a:pt x="9326" y="20716"/>
                    <a:pt x="10846" y="20223"/>
                    <a:pt x="12366" y="19730"/>
                  </a:cubicBezTo>
                  <a:cubicBezTo>
                    <a:pt x="13393" y="22564"/>
                    <a:pt x="12612" y="25892"/>
                    <a:pt x="12818" y="28891"/>
                  </a:cubicBezTo>
                  <a:cubicBezTo>
                    <a:pt x="12941" y="31438"/>
                    <a:pt x="13188" y="33984"/>
                    <a:pt x="13188" y="36531"/>
                  </a:cubicBezTo>
                  <a:lnTo>
                    <a:pt x="41697" y="36039"/>
                  </a:lnTo>
                  <a:cubicBezTo>
                    <a:pt x="41286" y="30986"/>
                    <a:pt x="41533" y="26261"/>
                    <a:pt x="41410" y="21537"/>
                  </a:cubicBezTo>
                  <a:lnTo>
                    <a:pt x="41410" y="21537"/>
                  </a:lnTo>
                  <a:cubicBezTo>
                    <a:pt x="42888" y="21743"/>
                    <a:pt x="44326" y="21948"/>
                    <a:pt x="45805" y="22153"/>
                  </a:cubicBezTo>
                  <a:cubicBezTo>
                    <a:pt x="48352" y="22482"/>
                    <a:pt x="50858" y="22605"/>
                    <a:pt x="53364" y="23057"/>
                  </a:cubicBezTo>
                  <a:lnTo>
                    <a:pt x="53487" y="23057"/>
                  </a:lnTo>
                  <a:cubicBezTo>
                    <a:pt x="53775" y="18497"/>
                    <a:pt x="53898" y="13937"/>
                    <a:pt x="51680" y="9747"/>
                  </a:cubicBezTo>
                  <a:cubicBezTo>
                    <a:pt x="50899" y="8227"/>
                    <a:pt x="49585" y="6543"/>
                    <a:pt x="48023" y="5105"/>
                  </a:cubicBezTo>
                  <a:cubicBezTo>
                    <a:pt x="47777" y="4900"/>
                    <a:pt x="47531" y="4694"/>
                    <a:pt x="47284" y="4530"/>
                  </a:cubicBezTo>
                  <a:cubicBezTo>
                    <a:pt x="44573" y="2764"/>
                    <a:pt x="41327" y="2230"/>
                    <a:pt x="38164" y="1695"/>
                  </a:cubicBezTo>
                  <a:cubicBezTo>
                    <a:pt x="38082" y="1675"/>
                    <a:pt x="37990" y="1654"/>
                    <a:pt x="37902" y="1654"/>
                  </a:cubicBezTo>
                  <a:cubicBezTo>
                    <a:pt x="37815" y="1654"/>
                    <a:pt x="37733" y="1675"/>
                    <a:pt x="37671" y="1737"/>
                  </a:cubicBezTo>
                  <a:cubicBezTo>
                    <a:pt x="37507" y="1819"/>
                    <a:pt x="37507" y="2024"/>
                    <a:pt x="37466" y="2188"/>
                  </a:cubicBezTo>
                  <a:cubicBezTo>
                    <a:pt x="37466" y="2230"/>
                    <a:pt x="37466" y="2230"/>
                    <a:pt x="37466" y="2230"/>
                  </a:cubicBezTo>
                  <a:cubicBezTo>
                    <a:pt x="35782" y="4489"/>
                    <a:pt x="31879" y="9090"/>
                    <a:pt x="27812" y="9377"/>
                  </a:cubicBezTo>
                  <a:cubicBezTo>
                    <a:pt x="27248" y="9420"/>
                    <a:pt x="26715" y="9440"/>
                    <a:pt x="26213" y="9440"/>
                  </a:cubicBezTo>
                  <a:cubicBezTo>
                    <a:pt x="20905" y="9440"/>
                    <a:pt x="18966" y="7217"/>
                    <a:pt x="17953" y="6091"/>
                  </a:cubicBezTo>
                  <a:cubicBezTo>
                    <a:pt x="16638" y="4735"/>
                    <a:pt x="17378" y="2230"/>
                    <a:pt x="16310" y="833"/>
                  </a:cubicBezTo>
                  <a:cubicBezTo>
                    <a:pt x="16228" y="751"/>
                    <a:pt x="16104" y="627"/>
                    <a:pt x="15981" y="545"/>
                  </a:cubicBezTo>
                  <a:cubicBezTo>
                    <a:pt x="15520" y="158"/>
                    <a:pt x="14973" y="1"/>
                    <a:pt x="143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1226792" y="4405615"/>
              <a:ext cx="419703" cy="194957"/>
            </a:xfrm>
            <a:custGeom>
              <a:avLst/>
              <a:gdLst/>
              <a:ahLst/>
              <a:cxnLst/>
              <a:rect l="l" t="t" r="r" b="b"/>
              <a:pathLst>
                <a:path w="30770" h="14293" extrusionOk="0">
                  <a:moveTo>
                    <a:pt x="17976" y="1"/>
                  </a:moveTo>
                  <a:cubicBezTo>
                    <a:pt x="17777" y="1"/>
                    <a:pt x="17577" y="6"/>
                    <a:pt x="17377" y="19"/>
                  </a:cubicBezTo>
                  <a:cubicBezTo>
                    <a:pt x="17007" y="60"/>
                    <a:pt x="15611" y="1745"/>
                    <a:pt x="15241" y="2114"/>
                  </a:cubicBezTo>
                  <a:cubicBezTo>
                    <a:pt x="14214" y="3018"/>
                    <a:pt x="13187" y="4004"/>
                    <a:pt x="12119" y="4949"/>
                  </a:cubicBezTo>
                  <a:cubicBezTo>
                    <a:pt x="9736" y="7044"/>
                    <a:pt x="7066" y="8811"/>
                    <a:pt x="4190" y="10207"/>
                  </a:cubicBezTo>
                  <a:cubicBezTo>
                    <a:pt x="2958" y="10782"/>
                    <a:pt x="1684" y="11316"/>
                    <a:pt x="740" y="12261"/>
                  </a:cubicBezTo>
                  <a:cubicBezTo>
                    <a:pt x="370" y="12631"/>
                    <a:pt x="0" y="13206"/>
                    <a:pt x="247" y="13699"/>
                  </a:cubicBezTo>
                  <a:cubicBezTo>
                    <a:pt x="432" y="14069"/>
                    <a:pt x="884" y="14239"/>
                    <a:pt x="1302" y="14239"/>
                  </a:cubicBezTo>
                  <a:cubicBezTo>
                    <a:pt x="1348" y="14239"/>
                    <a:pt x="1393" y="14237"/>
                    <a:pt x="1438" y="14233"/>
                  </a:cubicBezTo>
                  <a:cubicBezTo>
                    <a:pt x="1627" y="14230"/>
                    <a:pt x="1816" y="14228"/>
                    <a:pt x="2005" y="14228"/>
                  </a:cubicBezTo>
                  <a:cubicBezTo>
                    <a:pt x="3266" y="14228"/>
                    <a:pt x="4527" y="14293"/>
                    <a:pt x="5788" y="14293"/>
                  </a:cubicBezTo>
                  <a:cubicBezTo>
                    <a:pt x="6680" y="14293"/>
                    <a:pt x="7571" y="14260"/>
                    <a:pt x="8463" y="14151"/>
                  </a:cubicBezTo>
                  <a:cubicBezTo>
                    <a:pt x="15077" y="13329"/>
                    <a:pt x="21732" y="12508"/>
                    <a:pt x="28345" y="11399"/>
                  </a:cubicBezTo>
                  <a:cubicBezTo>
                    <a:pt x="29824" y="11152"/>
                    <a:pt x="30769" y="9755"/>
                    <a:pt x="30523" y="8318"/>
                  </a:cubicBezTo>
                  <a:cubicBezTo>
                    <a:pt x="29989" y="5442"/>
                    <a:pt x="29208" y="1252"/>
                    <a:pt x="29044" y="677"/>
                  </a:cubicBezTo>
                  <a:cubicBezTo>
                    <a:pt x="29003" y="553"/>
                    <a:pt x="28962" y="430"/>
                    <a:pt x="28879" y="266"/>
                  </a:cubicBezTo>
                  <a:lnTo>
                    <a:pt x="28879" y="307"/>
                  </a:lnTo>
                  <a:cubicBezTo>
                    <a:pt x="27935" y="430"/>
                    <a:pt x="26990" y="553"/>
                    <a:pt x="26004" y="595"/>
                  </a:cubicBezTo>
                  <a:cubicBezTo>
                    <a:pt x="25530" y="618"/>
                    <a:pt x="25055" y="642"/>
                    <a:pt x="24581" y="642"/>
                  </a:cubicBezTo>
                  <a:cubicBezTo>
                    <a:pt x="24234" y="642"/>
                    <a:pt x="23886" y="629"/>
                    <a:pt x="23539" y="595"/>
                  </a:cubicBezTo>
                  <a:cubicBezTo>
                    <a:pt x="22717" y="512"/>
                    <a:pt x="21937" y="389"/>
                    <a:pt x="21115" y="307"/>
                  </a:cubicBezTo>
                  <a:cubicBezTo>
                    <a:pt x="20111" y="168"/>
                    <a:pt x="19048" y="1"/>
                    <a:pt x="1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1475012" y="2197599"/>
              <a:ext cx="104796" cy="216862"/>
            </a:xfrm>
            <a:custGeom>
              <a:avLst/>
              <a:gdLst/>
              <a:ahLst/>
              <a:cxnLst/>
              <a:rect l="l" t="t" r="r" b="b"/>
              <a:pathLst>
                <a:path w="7683" h="15899" extrusionOk="0">
                  <a:moveTo>
                    <a:pt x="740" y="0"/>
                  </a:moveTo>
                  <a:cubicBezTo>
                    <a:pt x="329" y="0"/>
                    <a:pt x="1" y="329"/>
                    <a:pt x="1" y="740"/>
                  </a:cubicBezTo>
                  <a:lnTo>
                    <a:pt x="1" y="14789"/>
                  </a:lnTo>
                  <a:cubicBezTo>
                    <a:pt x="1" y="15405"/>
                    <a:pt x="494" y="15898"/>
                    <a:pt x="1110" y="15898"/>
                  </a:cubicBezTo>
                  <a:lnTo>
                    <a:pt x="6573" y="15898"/>
                  </a:lnTo>
                  <a:cubicBezTo>
                    <a:pt x="7190" y="15898"/>
                    <a:pt x="7683" y="15405"/>
                    <a:pt x="7683" y="14789"/>
                  </a:cubicBezTo>
                  <a:lnTo>
                    <a:pt x="7683" y="1110"/>
                  </a:lnTo>
                  <a:cubicBezTo>
                    <a:pt x="7683" y="493"/>
                    <a:pt x="7190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1452602" y="2259457"/>
              <a:ext cx="577149" cy="559676"/>
            </a:xfrm>
            <a:custGeom>
              <a:avLst/>
              <a:gdLst/>
              <a:ahLst/>
              <a:cxnLst/>
              <a:rect l="l" t="t" r="r" b="b"/>
              <a:pathLst>
                <a:path w="42313" h="41032" extrusionOk="0">
                  <a:moveTo>
                    <a:pt x="2950" y="0"/>
                  </a:moveTo>
                  <a:cubicBezTo>
                    <a:pt x="2040" y="0"/>
                    <a:pt x="1718" y="1436"/>
                    <a:pt x="2712" y="1627"/>
                  </a:cubicBezTo>
                  <a:cubicBezTo>
                    <a:pt x="4766" y="2079"/>
                    <a:pt x="6696" y="2860"/>
                    <a:pt x="8463" y="3969"/>
                  </a:cubicBezTo>
                  <a:cubicBezTo>
                    <a:pt x="8422" y="4092"/>
                    <a:pt x="8381" y="4215"/>
                    <a:pt x="8299" y="4298"/>
                  </a:cubicBezTo>
                  <a:cubicBezTo>
                    <a:pt x="6080" y="3271"/>
                    <a:pt x="3821" y="2244"/>
                    <a:pt x="1397" y="1668"/>
                  </a:cubicBezTo>
                  <a:cubicBezTo>
                    <a:pt x="1315" y="1645"/>
                    <a:pt x="1237" y="1635"/>
                    <a:pt x="1162" y="1635"/>
                  </a:cubicBezTo>
                  <a:cubicBezTo>
                    <a:pt x="307" y="1635"/>
                    <a:pt x="0" y="3044"/>
                    <a:pt x="945" y="3271"/>
                  </a:cubicBezTo>
                  <a:cubicBezTo>
                    <a:pt x="3287" y="3887"/>
                    <a:pt x="5464" y="4832"/>
                    <a:pt x="7600" y="5859"/>
                  </a:cubicBezTo>
                  <a:cubicBezTo>
                    <a:pt x="7559" y="5941"/>
                    <a:pt x="7518" y="6023"/>
                    <a:pt x="7477" y="6105"/>
                  </a:cubicBezTo>
                  <a:cubicBezTo>
                    <a:pt x="6655" y="5653"/>
                    <a:pt x="5834" y="5242"/>
                    <a:pt x="4930" y="4873"/>
                  </a:cubicBezTo>
                  <a:cubicBezTo>
                    <a:pt x="4355" y="4626"/>
                    <a:pt x="3739" y="4421"/>
                    <a:pt x="3081" y="4257"/>
                  </a:cubicBezTo>
                  <a:cubicBezTo>
                    <a:pt x="2694" y="4127"/>
                    <a:pt x="2280" y="3972"/>
                    <a:pt x="1861" y="3972"/>
                  </a:cubicBezTo>
                  <a:cubicBezTo>
                    <a:pt x="1748" y="3972"/>
                    <a:pt x="1634" y="3984"/>
                    <a:pt x="1520" y="4010"/>
                  </a:cubicBezTo>
                  <a:cubicBezTo>
                    <a:pt x="863" y="4133"/>
                    <a:pt x="740" y="4955"/>
                    <a:pt x="1151" y="5407"/>
                  </a:cubicBezTo>
                  <a:cubicBezTo>
                    <a:pt x="1151" y="5407"/>
                    <a:pt x="1151" y="5407"/>
                    <a:pt x="1192" y="5448"/>
                  </a:cubicBezTo>
                  <a:cubicBezTo>
                    <a:pt x="1319" y="5607"/>
                    <a:pt x="1545" y="5668"/>
                    <a:pt x="1755" y="5668"/>
                  </a:cubicBezTo>
                  <a:cubicBezTo>
                    <a:pt x="1816" y="5668"/>
                    <a:pt x="1876" y="5662"/>
                    <a:pt x="1931" y="5653"/>
                  </a:cubicBezTo>
                  <a:cubicBezTo>
                    <a:pt x="1972" y="5735"/>
                    <a:pt x="2424" y="5818"/>
                    <a:pt x="2506" y="5818"/>
                  </a:cubicBezTo>
                  <a:cubicBezTo>
                    <a:pt x="2753" y="5900"/>
                    <a:pt x="2999" y="5982"/>
                    <a:pt x="3246" y="6064"/>
                  </a:cubicBezTo>
                  <a:cubicBezTo>
                    <a:pt x="3739" y="6228"/>
                    <a:pt x="4191" y="6393"/>
                    <a:pt x="4684" y="6598"/>
                  </a:cubicBezTo>
                  <a:cubicBezTo>
                    <a:pt x="5382" y="6886"/>
                    <a:pt x="6080" y="7214"/>
                    <a:pt x="6738" y="7584"/>
                  </a:cubicBezTo>
                  <a:cubicBezTo>
                    <a:pt x="6655" y="7707"/>
                    <a:pt x="6573" y="7831"/>
                    <a:pt x="6491" y="7954"/>
                  </a:cubicBezTo>
                  <a:cubicBezTo>
                    <a:pt x="5300" y="7296"/>
                    <a:pt x="4067" y="6721"/>
                    <a:pt x="2671" y="6311"/>
                  </a:cubicBezTo>
                  <a:cubicBezTo>
                    <a:pt x="2574" y="6281"/>
                    <a:pt x="2484" y="6267"/>
                    <a:pt x="2399" y="6267"/>
                  </a:cubicBezTo>
                  <a:cubicBezTo>
                    <a:pt x="1540" y="6267"/>
                    <a:pt x="1284" y="7655"/>
                    <a:pt x="2219" y="7954"/>
                  </a:cubicBezTo>
                  <a:cubicBezTo>
                    <a:pt x="3615" y="8365"/>
                    <a:pt x="4807" y="8940"/>
                    <a:pt x="6039" y="9638"/>
                  </a:cubicBezTo>
                  <a:cubicBezTo>
                    <a:pt x="6080" y="9885"/>
                    <a:pt x="6245" y="10049"/>
                    <a:pt x="6368" y="10254"/>
                  </a:cubicBezTo>
                  <a:cubicBezTo>
                    <a:pt x="7025" y="11240"/>
                    <a:pt x="7847" y="12185"/>
                    <a:pt x="8915" y="12678"/>
                  </a:cubicBezTo>
                  <a:cubicBezTo>
                    <a:pt x="10804" y="17567"/>
                    <a:pt x="12858" y="23482"/>
                    <a:pt x="15405" y="28247"/>
                  </a:cubicBezTo>
                  <a:cubicBezTo>
                    <a:pt x="18117" y="33218"/>
                    <a:pt x="21855" y="37737"/>
                    <a:pt x="26702" y="40654"/>
                  </a:cubicBezTo>
                  <a:cubicBezTo>
                    <a:pt x="26990" y="40818"/>
                    <a:pt x="27319" y="41023"/>
                    <a:pt x="27688" y="41023"/>
                  </a:cubicBezTo>
                  <a:cubicBezTo>
                    <a:pt x="27732" y="41029"/>
                    <a:pt x="27776" y="41031"/>
                    <a:pt x="27818" y="41031"/>
                  </a:cubicBezTo>
                  <a:cubicBezTo>
                    <a:pt x="28094" y="41031"/>
                    <a:pt x="28343" y="40925"/>
                    <a:pt x="28592" y="40818"/>
                  </a:cubicBezTo>
                  <a:cubicBezTo>
                    <a:pt x="29619" y="40448"/>
                    <a:pt x="30482" y="39750"/>
                    <a:pt x="31262" y="38969"/>
                  </a:cubicBezTo>
                  <a:cubicBezTo>
                    <a:pt x="31879" y="38353"/>
                    <a:pt x="32372" y="37614"/>
                    <a:pt x="32700" y="36833"/>
                  </a:cubicBezTo>
                  <a:cubicBezTo>
                    <a:pt x="37178" y="30671"/>
                    <a:pt x="41409" y="24057"/>
                    <a:pt x="42313" y="18922"/>
                  </a:cubicBezTo>
                  <a:lnTo>
                    <a:pt x="30318" y="17402"/>
                  </a:lnTo>
                  <a:cubicBezTo>
                    <a:pt x="29578" y="19086"/>
                    <a:pt x="26374" y="20524"/>
                    <a:pt x="25840" y="22291"/>
                  </a:cubicBezTo>
                  <a:cubicBezTo>
                    <a:pt x="23005" y="19045"/>
                    <a:pt x="20048" y="16129"/>
                    <a:pt x="17624" y="13376"/>
                  </a:cubicBezTo>
                  <a:cubicBezTo>
                    <a:pt x="16556" y="12226"/>
                    <a:pt x="14830" y="10090"/>
                    <a:pt x="13927" y="8981"/>
                  </a:cubicBezTo>
                  <a:cubicBezTo>
                    <a:pt x="13762" y="8488"/>
                    <a:pt x="13557" y="8077"/>
                    <a:pt x="13475" y="7831"/>
                  </a:cubicBezTo>
                  <a:cubicBezTo>
                    <a:pt x="13023" y="6721"/>
                    <a:pt x="11544" y="3764"/>
                    <a:pt x="10065" y="3024"/>
                  </a:cubicBezTo>
                  <a:cubicBezTo>
                    <a:pt x="10024" y="2983"/>
                    <a:pt x="9983" y="2942"/>
                    <a:pt x="9942" y="2901"/>
                  </a:cubicBezTo>
                  <a:cubicBezTo>
                    <a:pt x="7765" y="1176"/>
                    <a:pt x="5587" y="559"/>
                    <a:pt x="3164" y="25"/>
                  </a:cubicBezTo>
                  <a:cubicBezTo>
                    <a:pt x="3089" y="8"/>
                    <a:pt x="3018" y="0"/>
                    <a:pt x="2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38"/>
          <p:cNvGrpSpPr/>
          <p:nvPr/>
        </p:nvGrpSpPr>
        <p:grpSpPr>
          <a:xfrm rot="-1275772">
            <a:off x="2440005" y="1018052"/>
            <a:ext cx="470726" cy="659009"/>
            <a:chOff x="1085140" y="3504994"/>
            <a:chExt cx="560616" cy="784854"/>
          </a:xfrm>
        </p:grpSpPr>
        <p:sp>
          <p:nvSpPr>
            <p:cNvPr id="925" name="Google Shape;925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1753415" y="147082"/>
            <a:ext cx="560616" cy="784854"/>
            <a:chOff x="1085140" y="3504994"/>
            <a:chExt cx="560616" cy="784854"/>
          </a:xfrm>
        </p:grpSpPr>
        <p:sp>
          <p:nvSpPr>
            <p:cNvPr id="928" name="Google Shape;928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38"/>
          <p:cNvGrpSpPr/>
          <p:nvPr/>
        </p:nvGrpSpPr>
        <p:grpSpPr>
          <a:xfrm rot="-1275747">
            <a:off x="2843186" y="462039"/>
            <a:ext cx="361902" cy="506730"/>
            <a:chOff x="1085140" y="3504994"/>
            <a:chExt cx="560616" cy="784854"/>
          </a:xfrm>
        </p:grpSpPr>
        <p:sp>
          <p:nvSpPr>
            <p:cNvPr id="931" name="Google Shape;931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38"/>
          <p:cNvGrpSpPr/>
          <p:nvPr/>
        </p:nvGrpSpPr>
        <p:grpSpPr>
          <a:xfrm>
            <a:off x="1907257" y="1832372"/>
            <a:ext cx="429265" cy="214655"/>
            <a:chOff x="8003417" y="3113542"/>
            <a:chExt cx="254063" cy="127053"/>
          </a:xfrm>
        </p:grpSpPr>
        <p:sp>
          <p:nvSpPr>
            <p:cNvPr id="934" name="Google Shape;934;p38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38"/>
          <p:cNvGrpSpPr/>
          <p:nvPr/>
        </p:nvGrpSpPr>
        <p:grpSpPr>
          <a:xfrm rot="-1673854">
            <a:off x="691532" y="860922"/>
            <a:ext cx="654614" cy="342866"/>
            <a:chOff x="2047546" y="4219184"/>
            <a:chExt cx="654603" cy="342860"/>
          </a:xfrm>
        </p:grpSpPr>
        <p:sp>
          <p:nvSpPr>
            <p:cNvPr id="937" name="Google Shape;937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8"/>
          <p:cNvGrpSpPr/>
          <p:nvPr/>
        </p:nvGrpSpPr>
        <p:grpSpPr>
          <a:xfrm rot="570169">
            <a:off x="1228820" y="1313291"/>
            <a:ext cx="654618" cy="342868"/>
            <a:chOff x="2047546" y="4219184"/>
            <a:chExt cx="654603" cy="342860"/>
          </a:xfrm>
        </p:grpSpPr>
        <p:sp>
          <p:nvSpPr>
            <p:cNvPr id="941" name="Google Shape;941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047;p42">
            <a:extLst>
              <a:ext uri="{FF2B5EF4-FFF2-40B4-BE49-F238E27FC236}">
                <a16:creationId xmlns:a16="http://schemas.microsoft.com/office/drawing/2014/main" id="{5D51FCDA-AD4A-4279-4E0E-1912A68D4043}"/>
              </a:ext>
            </a:extLst>
          </p:cNvPr>
          <p:cNvSpPr txBox="1"/>
          <p:nvPr/>
        </p:nvSpPr>
        <p:spPr>
          <a:xfrm>
            <a:off x="4654704" y="585914"/>
            <a:ext cx="3831909" cy="83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Health and Fitness Tracking</a:t>
            </a:r>
          </a:p>
        </p:txBody>
      </p:sp>
      <p:sp>
        <p:nvSpPr>
          <p:cNvPr id="17" name="Google Shape;1087;p43">
            <a:extLst>
              <a:ext uri="{FF2B5EF4-FFF2-40B4-BE49-F238E27FC236}">
                <a16:creationId xmlns:a16="http://schemas.microsoft.com/office/drawing/2014/main" id="{AD3D24FC-74BF-AF8F-174F-C87F6D452F19}"/>
              </a:ext>
            </a:extLst>
          </p:cNvPr>
          <p:cNvSpPr txBox="1"/>
          <p:nvPr/>
        </p:nvSpPr>
        <p:spPr>
          <a:xfrm>
            <a:off x="3982855" y="788192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02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F05C8C-6275-8EC9-6874-7234AC35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855" y="1633985"/>
            <a:ext cx="446546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User Data is collected through APIs and wearables for Heath and Fitness Tracking.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These data are fed to Fitness Trackers to analyze and visualize the fitness data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example: Sleep Tracker ,Water </a:t>
            </a:r>
            <a:r>
              <a:rPr lang="en-US" altLang="en-US" dirty="0">
                <a:solidFill>
                  <a:schemeClr val="tx1"/>
                </a:solidFill>
                <a:latin typeface="Bahnschrift" panose="020B0502040204020203" pitchFamily="34" charset="0"/>
              </a:rPr>
              <a:t>Intake, Heartrate ,Progress Tracker, Meal planner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90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3036915" y="329360"/>
            <a:ext cx="5358809" cy="48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Health and Fitness Tracking</a:t>
            </a:r>
          </a:p>
        </p:txBody>
      </p:sp>
      <p:sp>
        <p:nvSpPr>
          <p:cNvPr id="2" name="Google Shape;1087;p43">
            <a:extLst>
              <a:ext uri="{FF2B5EF4-FFF2-40B4-BE49-F238E27FC236}">
                <a16:creationId xmlns:a16="http://schemas.microsoft.com/office/drawing/2014/main" id="{BFAFC5CB-8B13-7014-9003-AE34B5FD681B}"/>
              </a:ext>
            </a:extLst>
          </p:cNvPr>
          <p:cNvSpPr txBox="1"/>
          <p:nvPr/>
        </p:nvSpPr>
        <p:spPr>
          <a:xfrm>
            <a:off x="2447770" y="329360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02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/>
          <p:nvPr/>
        </p:nvSpPr>
        <p:spPr>
          <a:xfrm>
            <a:off x="70631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/>
          <p:nvPr/>
        </p:nvSpPr>
        <p:spPr>
          <a:xfrm>
            <a:off x="49103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/>
          <p:nvPr/>
        </p:nvSpPr>
        <p:spPr>
          <a:xfrm>
            <a:off x="27575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/>
          <p:nvPr/>
        </p:nvSpPr>
        <p:spPr>
          <a:xfrm>
            <a:off x="6047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967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3036915" y="329360"/>
            <a:ext cx="5358809" cy="48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Health and Fitness Tracking</a:t>
            </a:r>
          </a:p>
        </p:txBody>
      </p:sp>
      <p:sp>
        <p:nvSpPr>
          <p:cNvPr id="2" name="Google Shape;1087;p43">
            <a:extLst>
              <a:ext uri="{FF2B5EF4-FFF2-40B4-BE49-F238E27FC236}">
                <a16:creationId xmlns:a16="http://schemas.microsoft.com/office/drawing/2014/main" id="{BFAFC5CB-8B13-7014-9003-AE34B5FD681B}"/>
              </a:ext>
            </a:extLst>
          </p:cNvPr>
          <p:cNvSpPr txBox="1"/>
          <p:nvPr/>
        </p:nvSpPr>
        <p:spPr>
          <a:xfrm>
            <a:off x="2447770" y="329360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02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/>
          <p:nvPr/>
        </p:nvSpPr>
        <p:spPr>
          <a:xfrm>
            <a:off x="70631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/>
          <p:nvPr/>
        </p:nvSpPr>
        <p:spPr>
          <a:xfrm>
            <a:off x="49103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/>
          <p:nvPr/>
        </p:nvSpPr>
        <p:spPr>
          <a:xfrm>
            <a:off x="27575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/>
          <p:nvPr/>
        </p:nvSpPr>
        <p:spPr>
          <a:xfrm>
            <a:off x="6047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574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38"/>
          <p:cNvGrpSpPr/>
          <p:nvPr/>
        </p:nvGrpSpPr>
        <p:grpSpPr>
          <a:xfrm>
            <a:off x="2314034" y="1863874"/>
            <a:ext cx="1352092" cy="2759645"/>
            <a:chOff x="2631534" y="1761665"/>
            <a:chExt cx="1352092" cy="2759645"/>
          </a:xfrm>
        </p:grpSpPr>
        <p:sp>
          <p:nvSpPr>
            <p:cNvPr id="897" name="Google Shape;897;p38"/>
            <p:cNvSpPr/>
            <p:nvPr/>
          </p:nvSpPr>
          <p:spPr>
            <a:xfrm>
              <a:off x="3663673" y="3940232"/>
              <a:ext cx="258887" cy="319872"/>
            </a:xfrm>
            <a:custGeom>
              <a:avLst/>
              <a:gdLst/>
              <a:ahLst/>
              <a:cxnLst/>
              <a:rect l="l" t="t" r="r" b="b"/>
              <a:pathLst>
                <a:path w="18980" h="23451" extrusionOk="0">
                  <a:moveTo>
                    <a:pt x="8504" y="1"/>
                  </a:moveTo>
                  <a:cubicBezTo>
                    <a:pt x="6778" y="1397"/>
                    <a:pt x="0" y="7395"/>
                    <a:pt x="411" y="10230"/>
                  </a:cubicBezTo>
                  <a:cubicBezTo>
                    <a:pt x="616" y="11873"/>
                    <a:pt x="10229" y="22718"/>
                    <a:pt x="10229" y="22718"/>
                  </a:cubicBezTo>
                  <a:cubicBezTo>
                    <a:pt x="10393" y="22965"/>
                    <a:pt x="11708" y="23252"/>
                    <a:pt x="11996" y="23375"/>
                  </a:cubicBezTo>
                  <a:cubicBezTo>
                    <a:pt x="12100" y="23427"/>
                    <a:pt x="12207" y="23450"/>
                    <a:pt x="12317" y="23450"/>
                  </a:cubicBezTo>
                  <a:cubicBezTo>
                    <a:pt x="12728" y="23450"/>
                    <a:pt x="13168" y="23133"/>
                    <a:pt x="13557" y="22841"/>
                  </a:cubicBezTo>
                  <a:cubicBezTo>
                    <a:pt x="15364" y="21486"/>
                    <a:pt x="17172" y="20130"/>
                    <a:pt x="18979" y="18774"/>
                  </a:cubicBezTo>
                  <a:cubicBezTo>
                    <a:pt x="16884" y="13886"/>
                    <a:pt x="11133" y="4437"/>
                    <a:pt x="85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057948" y="4175577"/>
              <a:ext cx="174838" cy="237241"/>
            </a:xfrm>
            <a:custGeom>
              <a:avLst/>
              <a:gdLst/>
              <a:ahLst/>
              <a:cxnLst/>
              <a:rect l="l" t="t" r="r" b="b"/>
              <a:pathLst>
                <a:path w="12818" h="17393" extrusionOk="0">
                  <a:moveTo>
                    <a:pt x="1" y="0"/>
                  </a:moveTo>
                  <a:lnTo>
                    <a:pt x="1" y="0"/>
                  </a:lnTo>
                  <a:cubicBezTo>
                    <a:pt x="288" y="4355"/>
                    <a:pt x="1233" y="11914"/>
                    <a:pt x="1439" y="16515"/>
                  </a:cubicBezTo>
                  <a:cubicBezTo>
                    <a:pt x="1480" y="16720"/>
                    <a:pt x="3451" y="16884"/>
                    <a:pt x="5012" y="17336"/>
                  </a:cubicBezTo>
                  <a:cubicBezTo>
                    <a:pt x="5187" y="17380"/>
                    <a:pt x="5989" y="17393"/>
                    <a:pt x="6950" y="17393"/>
                  </a:cubicBezTo>
                  <a:cubicBezTo>
                    <a:pt x="8277" y="17393"/>
                    <a:pt x="9907" y="17369"/>
                    <a:pt x="10614" y="17369"/>
                  </a:cubicBezTo>
                  <a:cubicBezTo>
                    <a:pt x="10838" y="17369"/>
                    <a:pt x="10969" y="17371"/>
                    <a:pt x="10969" y="17377"/>
                  </a:cubicBezTo>
                  <a:cubicBezTo>
                    <a:pt x="11174" y="12078"/>
                    <a:pt x="12818" y="6368"/>
                    <a:pt x="11873" y="1069"/>
                  </a:cubicBezTo>
                  <a:lnTo>
                    <a:pt x="11873" y="1069"/>
                  </a:lnTo>
                  <a:cubicBezTo>
                    <a:pt x="10926" y="1542"/>
                    <a:pt x="9749" y="1728"/>
                    <a:pt x="8481" y="1728"/>
                  </a:cubicBezTo>
                  <a:cubicBezTo>
                    <a:pt x="5568" y="1728"/>
                    <a:pt x="2176" y="74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978386" y="2612378"/>
              <a:ext cx="907742" cy="1647821"/>
            </a:xfrm>
            <a:custGeom>
              <a:avLst/>
              <a:gdLst/>
              <a:ahLst/>
              <a:cxnLst/>
              <a:rect l="l" t="t" r="r" b="b"/>
              <a:pathLst>
                <a:path w="66550" h="120808" extrusionOk="0">
                  <a:moveTo>
                    <a:pt x="29852" y="1"/>
                  </a:moveTo>
                  <a:cubicBezTo>
                    <a:pt x="26869" y="1"/>
                    <a:pt x="24244" y="1257"/>
                    <a:pt x="23498" y="4592"/>
                  </a:cubicBezTo>
                  <a:cubicBezTo>
                    <a:pt x="23252" y="5783"/>
                    <a:pt x="22964" y="7015"/>
                    <a:pt x="22759" y="8248"/>
                  </a:cubicBezTo>
                  <a:cubicBezTo>
                    <a:pt x="20951" y="7385"/>
                    <a:pt x="18938" y="6810"/>
                    <a:pt x="17007" y="6440"/>
                  </a:cubicBezTo>
                  <a:cubicBezTo>
                    <a:pt x="16643" y="6376"/>
                    <a:pt x="16256" y="6312"/>
                    <a:pt x="15875" y="6312"/>
                  </a:cubicBezTo>
                  <a:cubicBezTo>
                    <a:pt x="15527" y="6312"/>
                    <a:pt x="15185" y="6365"/>
                    <a:pt x="14871" y="6522"/>
                  </a:cubicBezTo>
                  <a:cubicBezTo>
                    <a:pt x="14132" y="6933"/>
                    <a:pt x="10188" y="8084"/>
                    <a:pt x="9942" y="8905"/>
                  </a:cubicBezTo>
                  <a:cubicBezTo>
                    <a:pt x="3287" y="29445"/>
                    <a:pt x="2137" y="50067"/>
                    <a:pt x="493" y="71552"/>
                  </a:cubicBezTo>
                  <a:cubicBezTo>
                    <a:pt x="206" y="74798"/>
                    <a:pt x="0" y="120808"/>
                    <a:pt x="2424" y="120808"/>
                  </a:cubicBezTo>
                  <a:cubicBezTo>
                    <a:pt x="2794" y="120766"/>
                    <a:pt x="19965" y="120315"/>
                    <a:pt x="20130" y="119657"/>
                  </a:cubicBezTo>
                  <a:cubicBezTo>
                    <a:pt x="20417" y="118548"/>
                    <a:pt x="20458" y="91887"/>
                    <a:pt x="20499" y="81124"/>
                  </a:cubicBezTo>
                  <a:cubicBezTo>
                    <a:pt x="20499" y="78618"/>
                    <a:pt x="21855" y="69663"/>
                    <a:pt x="22718" y="64363"/>
                  </a:cubicBezTo>
                  <a:cubicBezTo>
                    <a:pt x="23046" y="66212"/>
                    <a:pt x="23498" y="68020"/>
                    <a:pt x="24114" y="69786"/>
                  </a:cubicBezTo>
                  <a:cubicBezTo>
                    <a:pt x="26579" y="76852"/>
                    <a:pt x="31673" y="82644"/>
                    <a:pt x="35370" y="89053"/>
                  </a:cubicBezTo>
                  <a:cubicBezTo>
                    <a:pt x="39684" y="96570"/>
                    <a:pt x="43997" y="104047"/>
                    <a:pt x="48310" y="111523"/>
                  </a:cubicBezTo>
                  <a:cubicBezTo>
                    <a:pt x="48352" y="111564"/>
                    <a:pt x="48352" y="111564"/>
                    <a:pt x="48352" y="111606"/>
                  </a:cubicBezTo>
                  <a:cubicBezTo>
                    <a:pt x="49255" y="113167"/>
                    <a:pt x="50323" y="113906"/>
                    <a:pt x="51474" y="114111"/>
                  </a:cubicBezTo>
                  <a:cubicBezTo>
                    <a:pt x="52624" y="113783"/>
                    <a:pt x="53774" y="113372"/>
                    <a:pt x="54883" y="112879"/>
                  </a:cubicBezTo>
                  <a:cubicBezTo>
                    <a:pt x="57512" y="111729"/>
                    <a:pt x="64126" y="108648"/>
                    <a:pt x="65276" y="105813"/>
                  </a:cubicBezTo>
                  <a:cubicBezTo>
                    <a:pt x="66550" y="102773"/>
                    <a:pt x="62278" y="96324"/>
                    <a:pt x="60922" y="93243"/>
                  </a:cubicBezTo>
                  <a:lnTo>
                    <a:pt x="60922" y="93202"/>
                  </a:lnTo>
                  <a:cubicBezTo>
                    <a:pt x="56691" y="83712"/>
                    <a:pt x="51843" y="74510"/>
                    <a:pt x="46421" y="65637"/>
                  </a:cubicBezTo>
                  <a:cubicBezTo>
                    <a:pt x="45517" y="64158"/>
                    <a:pt x="44613" y="62720"/>
                    <a:pt x="44202" y="61036"/>
                  </a:cubicBezTo>
                  <a:cubicBezTo>
                    <a:pt x="43833" y="59434"/>
                    <a:pt x="43915" y="57749"/>
                    <a:pt x="44038" y="56065"/>
                  </a:cubicBezTo>
                  <a:cubicBezTo>
                    <a:pt x="44613" y="47849"/>
                    <a:pt x="45229" y="39674"/>
                    <a:pt x="45805" y="31458"/>
                  </a:cubicBezTo>
                  <a:cubicBezTo>
                    <a:pt x="46174" y="26323"/>
                    <a:pt x="46544" y="21106"/>
                    <a:pt x="45599" y="16053"/>
                  </a:cubicBezTo>
                  <a:cubicBezTo>
                    <a:pt x="44695" y="10959"/>
                    <a:pt x="42354" y="5947"/>
                    <a:pt x="38246" y="2866"/>
                  </a:cubicBezTo>
                  <a:cubicBezTo>
                    <a:pt x="36066" y="1216"/>
                    <a:pt x="32786" y="1"/>
                    <a:pt x="29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2997441" y="2133273"/>
              <a:ext cx="519438" cy="662849"/>
            </a:xfrm>
            <a:custGeom>
              <a:avLst/>
              <a:gdLst/>
              <a:ahLst/>
              <a:cxnLst/>
              <a:rect l="l" t="t" r="r" b="b"/>
              <a:pathLst>
                <a:path w="38082" h="48596" extrusionOk="0">
                  <a:moveTo>
                    <a:pt x="19376" y="1"/>
                  </a:moveTo>
                  <a:cubicBezTo>
                    <a:pt x="17251" y="1"/>
                    <a:pt x="15196" y="285"/>
                    <a:pt x="13556" y="1060"/>
                  </a:cubicBezTo>
                  <a:cubicBezTo>
                    <a:pt x="11010" y="2210"/>
                    <a:pt x="9695" y="4963"/>
                    <a:pt x="8914" y="7510"/>
                  </a:cubicBezTo>
                  <a:cubicBezTo>
                    <a:pt x="7929" y="10714"/>
                    <a:pt x="7025" y="12727"/>
                    <a:pt x="5382" y="15726"/>
                  </a:cubicBezTo>
                  <a:cubicBezTo>
                    <a:pt x="1849" y="22052"/>
                    <a:pt x="0" y="29323"/>
                    <a:pt x="164" y="36554"/>
                  </a:cubicBezTo>
                  <a:cubicBezTo>
                    <a:pt x="247" y="40826"/>
                    <a:pt x="1438" y="45714"/>
                    <a:pt x="5299" y="47563"/>
                  </a:cubicBezTo>
                  <a:cubicBezTo>
                    <a:pt x="7025" y="48426"/>
                    <a:pt x="9079" y="48508"/>
                    <a:pt x="11010" y="48549"/>
                  </a:cubicBezTo>
                  <a:cubicBezTo>
                    <a:pt x="12704" y="48580"/>
                    <a:pt x="14399" y="48595"/>
                    <a:pt x="16093" y="48595"/>
                  </a:cubicBezTo>
                  <a:cubicBezTo>
                    <a:pt x="21174" y="48595"/>
                    <a:pt x="26250" y="48457"/>
                    <a:pt x="31303" y="48179"/>
                  </a:cubicBezTo>
                  <a:cubicBezTo>
                    <a:pt x="31960" y="48138"/>
                    <a:pt x="32659" y="48097"/>
                    <a:pt x="33193" y="47727"/>
                  </a:cubicBezTo>
                  <a:cubicBezTo>
                    <a:pt x="33809" y="47358"/>
                    <a:pt x="34096" y="46659"/>
                    <a:pt x="34384" y="46002"/>
                  </a:cubicBezTo>
                  <a:cubicBezTo>
                    <a:pt x="36274" y="41647"/>
                    <a:pt x="37506" y="38525"/>
                    <a:pt x="37794" y="33842"/>
                  </a:cubicBezTo>
                  <a:cubicBezTo>
                    <a:pt x="38081" y="29077"/>
                    <a:pt x="38081" y="24353"/>
                    <a:pt x="38081" y="19587"/>
                  </a:cubicBezTo>
                  <a:cubicBezTo>
                    <a:pt x="38040" y="16876"/>
                    <a:pt x="37999" y="15151"/>
                    <a:pt x="36726" y="12891"/>
                  </a:cubicBezTo>
                  <a:cubicBezTo>
                    <a:pt x="35452" y="10673"/>
                    <a:pt x="35288" y="8167"/>
                    <a:pt x="34220" y="5908"/>
                  </a:cubicBezTo>
                  <a:cubicBezTo>
                    <a:pt x="32946" y="3320"/>
                    <a:pt x="30235" y="1676"/>
                    <a:pt x="27400" y="1019"/>
                  </a:cubicBezTo>
                  <a:cubicBezTo>
                    <a:pt x="25149" y="503"/>
                    <a:pt x="22201" y="1"/>
                    <a:pt x="19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2631534" y="2120056"/>
              <a:ext cx="627031" cy="1090491"/>
            </a:xfrm>
            <a:custGeom>
              <a:avLst/>
              <a:gdLst/>
              <a:ahLst/>
              <a:cxnLst/>
              <a:rect l="l" t="t" r="r" b="b"/>
              <a:pathLst>
                <a:path w="45970" h="79948" extrusionOk="0">
                  <a:moveTo>
                    <a:pt x="44735" y="1"/>
                  </a:moveTo>
                  <a:cubicBezTo>
                    <a:pt x="43499" y="1"/>
                    <a:pt x="42213" y="243"/>
                    <a:pt x="40958" y="674"/>
                  </a:cubicBezTo>
                  <a:cubicBezTo>
                    <a:pt x="40095" y="838"/>
                    <a:pt x="39232" y="1043"/>
                    <a:pt x="38370" y="1331"/>
                  </a:cubicBezTo>
                  <a:cubicBezTo>
                    <a:pt x="34138" y="2604"/>
                    <a:pt x="30236" y="4823"/>
                    <a:pt x="26621" y="7370"/>
                  </a:cubicBezTo>
                  <a:cubicBezTo>
                    <a:pt x="24402" y="8931"/>
                    <a:pt x="22143" y="10574"/>
                    <a:pt x="20130" y="12381"/>
                  </a:cubicBezTo>
                  <a:cubicBezTo>
                    <a:pt x="20007" y="12258"/>
                    <a:pt x="19884" y="12135"/>
                    <a:pt x="19760" y="12012"/>
                  </a:cubicBezTo>
                  <a:cubicBezTo>
                    <a:pt x="18848" y="11200"/>
                    <a:pt x="17629" y="10612"/>
                    <a:pt x="16402" y="10612"/>
                  </a:cubicBezTo>
                  <a:cubicBezTo>
                    <a:pt x="16138" y="10612"/>
                    <a:pt x="15873" y="10639"/>
                    <a:pt x="15611" y="10697"/>
                  </a:cubicBezTo>
                  <a:cubicBezTo>
                    <a:pt x="14502" y="10944"/>
                    <a:pt x="13598" y="11683"/>
                    <a:pt x="12777" y="12423"/>
                  </a:cubicBezTo>
                  <a:cubicBezTo>
                    <a:pt x="10353" y="14559"/>
                    <a:pt x="8422" y="17229"/>
                    <a:pt x="6040" y="19324"/>
                  </a:cubicBezTo>
                  <a:cubicBezTo>
                    <a:pt x="3862" y="21337"/>
                    <a:pt x="1890" y="24130"/>
                    <a:pt x="987" y="26965"/>
                  </a:cubicBezTo>
                  <a:cubicBezTo>
                    <a:pt x="1" y="29923"/>
                    <a:pt x="288" y="33415"/>
                    <a:pt x="2425" y="35674"/>
                  </a:cubicBezTo>
                  <a:cubicBezTo>
                    <a:pt x="4060" y="37387"/>
                    <a:pt x="6471" y="38104"/>
                    <a:pt x="8817" y="38104"/>
                  </a:cubicBezTo>
                  <a:cubicBezTo>
                    <a:pt x="8946" y="38104"/>
                    <a:pt x="9074" y="38102"/>
                    <a:pt x="9203" y="38098"/>
                  </a:cubicBezTo>
                  <a:cubicBezTo>
                    <a:pt x="9367" y="38057"/>
                    <a:pt x="9531" y="38057"/>
                    <a:pt x="9696" y="38057"/>
                  </a:cubicBezTo>
                  <a:cubicBezTo>
                    <a:pt x="10065" y="38057"/>
                    <a:pt x="10435" y="38015"/>
                    <a:pt x="10805" y="37974"/>
                  </a:cubicBezTo>
                  <a:cubicBezTo>
                    <a:pt x="15036" y="37399"/>
                    <a:pt x="18898" y="35181"/>
                    <a:pt x="22307" y="32593"/>
                  </a:cubicBezTo>
                  <a:cubicBezTo>
                    <a:pt x="23663" y="31607"/>
                    <a:pt x="24977" y="30498"/>
                    <a:pt x="26210" y="29348"/>
                  </a:cubicBezTo>
                  <a:cubicBezTo>
                    <a:pt x="26374" y="29224"/>
                    <a:pt x="26538" y="29060"/>
                    <a:pt x="26703" y="28896"/>
                  </a:cubicBezTo>
                  <a:lnTo>
                    <a:pt x="26703" y="28896"/>
                  </a:lnTo>
                  <a:cubicBezTo>
                    <a:pt x="26415" y="30457"/>
                    <a:pt x="26210" y="32018"/>
                    <a:pt x="25963" y="33620"/>
                  </a:cubicBezTo>
                  <a:cubicBezTo>
                    <a:pt x="23909" y="48327"/>
                    <a:pt x="22677" y="63115"/>
                    <a:pt x="22225" y="77945"/>
                  </a:cubicBezTo>
                  <a:cubicBezTo>
                    <a:pt x="22979" y="78304"/>
                    <a:pt x="32944" y="79948"/>
                    <a:pt x="35511" y="79948"/>
                  </a:cubicBezTo>
                  <a:cubicBezTo>
                    <a:pt x="35883" y="79948"/>
                    <a:pt x="36100" y="79913"/>
                    <a:pt x="36110" y="79835"/>
                  </a:cubicBezTo>
                  <a:cubicBezTo>
                    <a:pt x="37301" y="68949"/>
                    <a:pt x="38575" y="58063"/>
                    <a:pt x="39890" y="47217"/>
                  </a:cubicBezTo>
                  <a:cubicBezTo>
                    <a:pt x="40506" y="41713"/>
                    <a:pt x="41163" y="36249"/>
                    <a:pt x="41820" y="30744"/>
                  </a:cubicBezTo>
                  <a:cubicBezTo>
                    <a:pt x="42108" y="27992"/>
                    <a:pt x="43792" y="18543"/>
                    <a:pt x="44121" y="16448"/>
                  </a:cubicBezTo>
                  <a:cubicBezTo>
                    <a:pt x="44860" y="11272"/>
                    <a:pt x="45476" y="6055"/>
                    <a:pt x="45928" y="838"/>
                  </a:cubicBezTo>
                  <a:cubicBezTo>
                    <a:pt x="45969" y="591"/>
                    <a:pt x="45969" y="345"/>
                    <a:pt x="45764" y="181"/>
                  </a:cubicBezTo>
                  <a:lnTo>
                    <a:pt x="45764" y="140"/>
                  </a:lnTo>
                  <a:cubicBezTo>
                    <a:pt x="45641" y="57"/>
                    <a:pt x="45435" y="16"/>
                    <a:pt x="45271" y="16"/>
                  </a:cubicBezTo>
                  <a:cubicBezTo>
                    <a:pt x="45094" y="6"/>
                    <a:pt x="44915" y="1"/>
                    <a:pt x="447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2936920" y="2075439"/>
              <a:ext cx="111521" cy="226956"/>
            </a:xfrm>
            <a:custGeom>
              <a:avLst/>
              <a:gdLst/>
              <a:ahLst/>
              <a:cxnLst/>
              <a:rect l="l" t="t" r="r" b="b"/>
              <a:pathLst>
                <a:path w="8176" h="16639" extrusionOk="0">
                  <a:moveTo>
                    <a:pt x="411" y="1"/>
                  </a:moveTo>
                  <a:cubicBezTo>
                    <a:pt x="165" y="1"/>
                    <a:pt x="0" y="206"/>
                    <a:pt x="0" y="412"/>
                  </a:cubicBezTo>
                  <a:lnTo>
                    <a:pt x="0" y="16186"/>
                  </a:lnTo>
                  <a:cubicBezTo>
                    <a:pt x="0" y="16433"/>
                    <a:pt x="206" y="16638"/>
                    <a:pt x="452" y="16638"/>
                  </a:cubicBezTo>
                  <a:lnTo>
                    <a:pt x="7723" y="16638"/>
                  </a:lnTo>
                  <a:cubicBezTo>
                    <a:pt x="7970" y="16638"/>
                    <a:pt x="8175" y="16433"/>
                    <a:pt x="8175" y="16186"/>
                  </a:cubicBezTo>
                  <a:lnTo>
                    <a:pt x="8175" y="412"/>
                  </a:lnTo>
                  <a:cubicBezTo>
                    <a:pt x="8175" y="206"/>
                    <a:pt x="8011" y="1"/>
                    <a:pt x="77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2857917" y="2140666"/>
              <a:ext cx="211352" cy="191983"/>
            </a:xfrm>
            <a:custGeom>
              <a:avLst/>
              <a:gdLst/>
              <a:ahLst/>
              <a:cxnLst/>
              <a:rect l="l" t="t" r="r" b="b"/>
              <a:pathLst>
                <a:path w="15495" h="14075" extrusionOk="0">
                  <a:moveTo>
                    <a:pt x="12417" y="1"/>
                  </a:moveTo>
                  <a:cubicBezTo>
                    <a:pt x="12348" y="1"/>
                    <a:pt x="12276" y="9"/>
                    <a:pt x="12201" y="25"/>
                  </a:cubicBezTo>
                  <a:cubicBezTo>
                    <a:pt x="9736" y="600"/>
                    <a:pt x="7477" y="1217"/>
                    <a:pt x="5258" y="3024"/>
                  </a:cubicBezTo>
                  <a:cubicBezTo>
                    <a:pt x="5217" y="3065"/>
                    <a:pt x="5176" y="3065"/>
                    <a:pt x="5135" y="3106"/>
                  </a:cubicBezTo>
                  <a:cubicBezTo>
                    <a:pt x="3944" y="3599"/>
                    <a:pt x="3081" y="5201"/>
                    <a:pt x="2506" y="6228"/>
                  </a:cubicBezTo>
                  <a:cubicBezTo>
                    <a:pt x="2136" y="6886"/>
                    <a:pt x="1972" y="7584"/>
                    <a:pt x="1643" y="8241"/>
                  </a:cubicBezTo>
                  <a:cubicBezTo>
                    <a:pt x="1233" y="9145"/>
                    <a:pt x="575" y="10008"/>
                    <a:pt x="123" y="10870"/>
                  </a:cubicBezTo>
                  <a:cubicBezTo>
                    <a:pt x="0" y="11117"/>
                    <a:pt x="1643" y="12555"/>
                    <a:pt x="1849" y="12719"/>
                  </a:cubicBezTo>
                  <a:cubicBezTo>
                    <a:pt x="2424" y="13212"/>
                    <a:pt x="3081" y="13746"/>
                    <a:pt x="3738" y="14075"/>
                  </a:cubicBezTo>
                  <a:cubicBezTo>
                    <a:pt x="3944" y="13828"/>
                    <a:pt x="4190" y="13582"/>
                    <a:pt x="4437" y="13459"/>
                  </a:cubicBezTo>
                  <a:cubicBezTo>
                    <a:pt x="4542" y="13412"/>
                    <a:pt x="4635" y="13395"/>
                    <a:pt x="4720" y="13395"/>
                  </a:cubicBezTo>
                  <a:cubicBezTo>
                    <a:pt x="4934" y="13395"/>
                    <a:pt x="5106" y="13500"/>
                    <a:pt x="5341" y="13500"/>
                  </a:cubicBezTo>
                  <a:cubicBezTo>
                    <a:pt x="5792" y="13500"/>
                    <a:pt x="6368" y="13130"/>
                    <a:pt x="6737" y="12883"/>
                  </a:cubicBezTo>
                  <a:cubicBezTo>
                    <a:pt x="7600" y="12308"/>
                    <a:pt x="8339" y="11446"/>
                    <a:pt x="8956" y="10583"/>
                  </a:cubicBezTo>
                  <a:cubicBezTo>
                    <a:pt x="9079" y="10377"/>
                    <a:pt x="9202" y="10172"/>
                    <a:pt x="9284" y="9967"/>
                  </a:cubicBezTo>
                  <a:cubicBezTo>
                    <a:pt x="10558" y="9227"/>
                    <a:pt x="11790" y="8652"/>
                    <a:pt x="13187" y="8200"/>
                  </a:cubicBezTo>
                  <a:cubicBezTo>
                    <a:pt x="14161" y="7901"/>
                    <a:pt x="13871" y="6474"/>
                    <a:pt x="13002" y="6474"/>
                  </a:cubicBezTo>
                  <a:cubicBezTo>
                    <a:pt x="12918" y="6474"/>
                    <a:pt x="12829" y="6487"/>
                    <a:pt x="12735" y="6516"/>
                  </a:cubicBezTo>
                  <a:cubicBezTo>
                    <a:pt x="11297" y="6968"/>
                    <a:pt x="10065" y="7543"/>
                    <a:pt x="8791" y="8241"/>
                  </a:cubicBezTo>
                  <a:cubicBezTo>
                    <a:pt x="8709" y="8118"/>
                    <a:pt x="8627" y="7995"/>
                    <a:pt x="8545" y="7872"/>
                  </a:cubicBezTo>
                  <a:cubicBezTo>
                    <a:pt x="9243" y="7461"/>
                    <a:pt x="9941" y="7132"/>
                    <a:pt x="10640" y="6804"/>
                  </a:cubicBezTo>
                  <a:cubicBezTo>
                    <a:pt x="11133" y="6598"/>
                    <a:pt x="11667" y="6434"/>
                    <a:pt x="12160" y="6269"/>
                  </a:cubicBezTo>
                  <a:cubicBezTo>
                    <a:pt x="12406" y="6187"/>
                    <a:pt x="12653" y="6105"/>
                    <a:pt x="12899" y="6023"/>
                  </a:cubicBezTo>
                  <a:cubicBezTo>
                    <a:pt x="12981" y="6023"/>
                    <a:pt x="13433" y="5900"/>
                    <a:pt x="13474" y="5859"/>
                  </a:cubicBezTo>
                  <a:cubicBezTo>
                    <a:pt x="13522" y="5866"/>
                    <a:pt x="13570" y="5869"/>
                    <a:pt x="13618" y="5869"/>
                  </a:cubicBezTo>
                  <a:cubicBezTo>
                    <a:pt x="13856" y="5869"/>
                    <a:pt x="14084" y="5783"/>
                    <a:pt x="14255" y="5612"/>
                  </a:cubicBezTo>
                  <a:cubicBezTo>
                    <a:pt x="14255" y="5612"/>
                    <a:pt x="14296" y="5612"/>
                    <a:pt x="14296" y="5571"/>
                  </a:cubicBezTo>
                  <a:cubicBezTo>
                    <a:pt x="14707" y="5119"/>
                    <a:pt x="14584" y="4298"/>
                    <a:pt x="13885" y="4133"/>
                  </a:cubicBezTo>
                  <a:cubicBezTo>
                    <a:pt x="13783" y="4110"/>
                    <a:pt x="13681" y="4100"/>
                    <a:pt x="13579" y="4100"/>
                  </a:cubicBezTo>
                  <a:cubicBezTo>
                    <a:pt x="13147" y="4100"/>
                    <a:pt x="12715" y="4280"/>
                    <a:pt x="12283" y="4380"/>
                  </a:cubicBezTo>
                  <a:cubicBezTo>
                    <a:pt x="11626" y="4585"/>
                    <a:pt x="11010" y="4832"/>
                    <a:pt x="10393" y="5078"/>
                  </a:cubicBezTo>
                  <a:cubicBezTo>
                    <a:pt x="9490" y="5448"/>
                    <a:pt x="8627" y="5859"/>
                    <a:pt x="7764" y="6311"/>
                  </a:cubicBezTo>
                  <a:cubicBezTo>
                    <a:pt x="7723" y="6228"/>
                    <a:pt x="7682" y="6146"/>
                    <a:pt x="7641" y="6064"/>
                  </a:cubicBezTo>
                  <a:cubicBezTo>
                    <a:pt x="9859" y="4996"/>
                    <a:pt x="12078" y="4010"/>
                    <a:pt x="14460" y="3435"/>
                  </a:cubicBezTo>
                  <a:lnTo>
                    <a:pt x="14460" y="3394"/>
                  </a:lnTo>
                  <a:cubicBezTo>
                    <a:pt x="15494" y="3164"/>
                    <a:pt x="15172" y="1685"/>
                    <a:pt x="14225" y="1685"/>
                  </a:cubicBezTo>
                  <a:cubicBezTo>
                    <a:pt x="14156" y="1685"/>
                    <a:pt x="14084" y="1693"/>
                    <a:pt x="14008" y="1710"/>
                  </a:cubicBezTo>
                  <a:cubicBezTo>
                    <a:pt x="11544" y="2367"/>
                    <a:pt x="9202" y="3394"/>
                    <a:pt x="6943" y="4462"/>
                  </a:cubicBezTo>
                  <a:cubicBezTo>
                    <a:pt x="6860" y="4339"/>
                    <a:pt x="6819" y="4215"/>
                    <a:pt x="6737" y="4133"/>
                  </a:cubicBezTo>
                  <a:cubicBezTo>
                    <a:pt x="8586" y="2983"/>
                    <a:pt x="10558" y="2161"/>
                    <a:pt x="12653" y="1710"/>
                  </a:cubicBezTo>
                  <a:cubicBezTo>
                    <a:pt x="13687" y="1480"/>
                    <a:pt x="13364" y="1"/>
                    <a:pt x="124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2982860" y="2101219"/>
              <a:ext cx="15154" cy="14581"/>
            </a:xfrm>
            <a:custGeom>
              <a:avLst/>
              <a:gdLst/>
              <a:ahLst/>
              <a:cxnLst/>
              <a:rect l="l" t="t" r="r" b="b"/>
              <a:pathLst>
                <a:path w="1111" h="1069" extrusionOk="0">
                  <a:moveTo>
                    <a:pt x="576" y="1"/>
                  </a:moveTo>
                  <a:cubicBezTo>
                    <a:pt x="247" y="1"/>
                    <a:pt x="1" y="247"/>
                    <a:pt x="1" y="535"/>
                  </a:cubicBezTo>
                  <a:cubicBezTo>
                    <a:pt x="1" y="863"/>
                    <a:pt x="247" y="1069"/>
                    <a:pt x="576" y="1069"/>
                  </a:cubicBezTo>
                  <a:cubicBezTo>
                    <a:pt x="864" y="1069"/>
                    <a:pt x="1110" y="863"/>
                    <a:pt x="1110" y="535"/>
                  </a:cubicBezTo>
                  <a:cubicBezTo>
                    <a:pt x="1110" y="247"/>
                    <a:pt x="864" y="1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2830461" y="4355447"/>
              <a:ext cx="402325" cy="165862"/>
            </a:xfrm>
            <a:custGeom>
              <a:avLst/>
              <a:gdLst/>
              <a:ahLst/>
              <a:cxnLst/>
              <a:rect l="l" t="t" r="r" b="b"/>
              <a:pathLst>
                <a:path w="29496" h="12160" extrusionOk="0">
                  <a:moveTo>
                    <a:pt x="18445" y="0"/>
                  </a:moveTo>
                  <a:cubicBezTo>
                    <a:pt x="18281" y="0"/>
                    <a:pt x="18158" y="0"/>
                    <a:pt x="18034" y="41"/>
                  </a:cubicBezTo>
                  <a:cubicBezTo>
                    <a:pt x="17911" y="123"/>
                    <a:pt x="17829" y="206"/>
                    <a:pt x="17788" y="329"/>
                  </a:cubicBezTo>
                  <a:cubicBezTo>
                    <a:pt x="16391" y="2260"/>
                    <a:pt x="14460" y="3862"/>
                    <a:pt x="12324" y="5012"/>
                  </a:cubicBezTo>
                  <a:cubicBezTo>
                    <a:pt x="8915" y="6902"/>
                    <a:pt x="5258" y="8216"/>
                    <a:pt x="1726" y="9818"/>
                  </a:cubicBezTo>
                  <a:cubicBezTo>
                    <a:pt x="1274" y="10024"/>
                    <a:pt x="822" y="10229"/>
                    <a:pt x="493" y="10640"/>
                  </a:cubicBezTo>
                  <a:cubicBezTo>
                    <a:pt x="165" y="11051"/>
                    <a:pt x="0" y="11708"/>
                    <a:pt x="247" y="12160"/>
                  </a:cubicBezTo>
                  <a:cubicBezTo>
                    <a:pt x="986" y="12160"/>
                    <a:pt x="3328" y="12119"/>
                    <a:pt x="6409" y="12078"/>
                  </a:cubicBezTo>
                  <a:cubicBezTo>
                    <a:pt x="15077" y="11954"/>
                    <a:pt x="29496" y="11585"/>
                    <a:pt x="29496" y="10722"/>
                  </a:cubicBezTo>
                  <a:cubicBezTo>
                    <a:pt x="29414" y="7436"/>
                    <a:pt x="29455" y="4231"/>
                    <a:pt x="28880" y="986"/>
                  </a:cubicBezTo>
                  <a:cubicBezTo>
                    <a:pt x="28838" y="740"/>
                    <a:pt x="28756" y="452"/>
                    <a:pt x="28551" y="247"/>
                  </a:cubicBezTo>
                  <a:cubicBezTo>
                    <a:pt x="28304" y="0"/>
                    <a:pt x="27935" y="0"/>
                    <a:pt x="2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676563" y="4134670"/>
              <a:ext cx="307064" cy="343633"/>
            </a:xfrm>
            <a:custGeom>
              <a:avLst/>
              <a:gdLst/>
              <a:ahLst/>
              <a:cxnLst/>
              <a:rect l="l" t="t" r="r" b="b"/>
              <a:pathLst>
                <a:path w="22512" h="25193" extrusionOk="0">
                  <a:moveTo>
                    <a:pt x="16268" y="1"/>
                  </a:moveTo>
                  <a:cubicBezTo>
                    <a:pt x="13146" y="2219"/>
                    <a:pt x="10065" y="4437"/>
                    <a:pt x="6984" y="6697"/>
                  </a:cubicBezTo>
                  <a:cubicBezTo>
                    <a:pt x="6778" y="6861"/>
                    <a:pt x="6819" y="9449"/>
                    <a:pt x="6696" y="9983"/>
                  </a:cubicBezTo>
                  <a:cubicBezTo>
                    <a:pt x="6409" y="11010"/>
                    <a:pt x="6080" y="12201"/>
                    <a:pt x="5628" y="13228"/>
                  </a:cubicBezTo>
                  <a:cubicBezTo>
                    <a:pt x="4108" y="16761"/>
                    <a:pt x="2054" y="19966"/>
                    <a:pt x="247" y="23334"/>
                  </a:cubicBezTo>
                  <a:cubicBezTo>
                    <a:pt x="0" y="23827"/>
                    <a:pt x="0" y="24279"/>
                    <a:pt x="164" y="24608"/>
                  </a:cubicBezTo>
                  <a:lnTo>
                    <a:pt x="123" y="24608"/>
                  </a:lnTo>
                  <a:cubicBezTo>
                    <a:pt x="318" y="24964"/>
                    <a:pt x="717" y="25193"/>
                    <a:pt x="1239" y="25193"/>
                  </a:cubicBezTo>
                  <a:cubicBezTo>
                    <a:pt x="1379" y="25193"/>
                    <a:pt x="1528" y="25176"/>
                    <a:pt x="1684" y="25142"/>
                  </a:cubicBezTo>
                  <a:cubicBezTo>
                    <a:pt x="2835" y="24854"/>
                    <a:pt x="4355" y="23088"/>
                    <a:pt x="5299" y="22348"/>
                  </a:cubicBezTo>
                  <a:cubicBezTo>
                    <a:pt x="9900" y="18733"/>
                    <a:pt x="14501" y="15077"/>
                    <a:pt x="18897" y="11174"/>
                  </a:cubicBezTo>
                  <a:cubicBezTo>
                    <a:pt x="19595" y="10599"/>
                    <a:pt x="22471" y="8668"/>
                    <a:pt x="22471" y="7641"/>
                  </a:cubicBezTo>
                  <a:cubicBezTo>
                    <a:pt x="22512" y="6984"/>
                    <a:pt x="20581" y="4971"/>
                    <a:pt x="20088" y="4314"/>
                  </a:cubicBezTo>
                  <a:cubicBezTo>
                    <a:pt x="18979" y="2753"/>
                    <a:pt x="17664" y="1315"/>
                    <a:pt x="16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189069" y="1836180"/>
              <a:ext cx="232548" cy="364693"/>
            </a:xfrm>
            <a:custGeom>
              <a:avLst/>
              <a:gdLst/>
              <a:ahLst/>
              <a:cxnLst/>
              <a:rect l="l" t="t" r="r" b="b"/>
              <a:pathLst>
                <a:path w="17049" h="26737" extrusionOk="0">
                  <a:moveTo>
                    <a:pt x="3533" y="1"/>
                  </a:moveTo>
                  <a:cubicBezTo>
                    <a:pt x="2917" y="1"/>
                    <a:pt x="2260" y="83"/>
                    <a:pt x="1808" y="453"/>
                  </a:cubicBezTo>
                  <a:cubicBezTo>
                    <a:pt x="1315" y="863"/>
                    <a:pt x="1192" y="1521"/>
                    <a:pt x="1069" y="2137"/>
                  </a:cubicBezTo>
                  <a:cubicBezTo>
                    <a:pt x="534" y="4889"/>
                    <a:pt x="0" y="7683"/>
                    <a:pt x="124" y="10476"/>
                  </a:cubicBezTo>
                  <a:cubicBezTo>
                    <a:pt x="206" y="12653"/>
                    <a:pt x="534" y="15817"/>
                    <a:pt x="2096" y="17460"/>
                  </a:cubicBezTo>
                  <a:cubicBezTo>
                    <a:pt x="3230" y="18670"/>
                    <a:pt x="4921" y="19323"/>
                    <a:pt x="5183" y="19323"/>
                  </a:cubicBezTo>
                  <a:cubicBezTo>
                    <a:pt x="5204" y="19323"/>
                    <a:pt x="5216" y="19319"/>
                    <a:pt x="5217" y="19311"/>
                  </a:cubicBezTo>
                  <a:lnTo>
                    <a:pt x="5217" y="19311"/>
                  </a:lnTo>
                  <a:cubicBezTo>
                    <a:pt x="5135" y="20091"/>
                    <a:pt x="5012" y="21199"/>
                    <a:pt x="5053" y="22020"/>
                  </a:cubicBezTo>
                  <a:cubicBezTo>
                    <a:pt x="5135" y="23622"/>
                    <a:pt x="5464" y="25594"/>
                    <a:pt x="7189" y="26251"/>
                  </a:cubicBezTo>
                  <a:cubicBezTo>
                    <a:pt x="7923" y="26550"/>
                    <a:pt x="8944" y="26736"/>
                    <a:pt x="9997" y="26736"/>
                  </a:cubicBezTo>
                  <a:cubicBezTo>
                    <a:pt x="12128" y="26736"/>
                    <a:pt x="14391" y="25972"/>
                    <a:pt x="14666" y="23827"/>
                  </a:cubicBezTo>
                  <a:cubicBezTo>
                    <a:pt x="14748" y="23457"/>
                    <a:pt x="14707" y="23047"/>
                    <a:pt x="14666" y="22677"/>
                  </a:cubicBezTo>
                  <a:cubicBezTo>
                    <a:pt x="14502" y="20130"/>
                    <a:pt x="14378" y="17624"/>
                    <a:pt x="14337" y="15118"/>
                  </a:cubicBezTo>
                  <a:cubicBezTo>
                    <a:pt x="14337" y="14543"/>
                    <a:pt x="14337" y="13968"/>
                    <a:pt x="14378" y="13434"/>
                  </a:cubicBezTo>
                  <a:lnTo>
                    <a:pt x="14707" y="13434"/>
                  </a:lnTo>
                  <a:cubicBezTo>
                    <a:pt x="15981" y="13434"/>
                    <a:pt x="17049" y="12407"/>
                    <a:pt x="17049" y="11092"/>
                  </a:cubicBezTo>
                  <a:cubicBezTo>
                    <a:pt x="17049" y="9778"/>
                    <a:pt x="16022" y="8792"/>
                    <a:pt x="14748" y="8751"/>
                  </a:cubicBezTo>
                  <a:cubicBezTo>
                    <a:pt x="14995" y="6409"/>
                    <a:pt x="15077" y="3903"/>
                    <a:pt x="14091" y="2671"/>
                  </a:cubicBezTo>
                  <a:cubicBezTo>
                    <a:pt x="12858" y="1069"/>
                    <a:pt x="10846" y="1110"/>
                    <a:pt x="9038" y="494"/>
                  </a:cubicBezTo>
                  <a:cubicBezTo>
                    <a:pt x="8663" y="362"/>
                    <a:pt x="8287" y="334"/>
                    <a:pt x="7908" y="334"/>
                  </a:cubicBezTo>
                  <a:cubicBezTo>
                    <a:pt x="7618" y="334"/>
                    <a:pt x="7326" y="350"/>
                    <a:pt x="7030" y="350"/>
                  </a:cubicBezTo>
                  <a:cubicBezTo>
                    <a:pt x="6865" y="350"/>
                    <a:pt x="6699" y="345"/>
                    <a:pt x="6532" y="329"/>
                  </a:cubicBezTo>
                  <a:cubicBezTo>
                    <a:pt x="5505" y="206"/>
                    <a:pt x="4560" y="1"/>
                    <a:pt x="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359406" y="2104588"/>
              <a:ext cx="469571" cy="1162701"/>
            </a:xfrm>
            <a:custGeom>
              <a:avLst/>
              <a:gdLst/>
              <a:ahLst/>
              <a:cxnLst/>
              <a:rect l="l" t="t" r="r" b="b"/>
              <a:pathLst>
                <a:path w="34426" h="85242" extrusionOk="0">
                  <a:moveTo>
                    <a:pt x="2014" y="0"/>
                  </a:moveTo>
                  <a:lnTo>
                    <a:pt x="2014" y="0"/>
                  </a:lnTo>
                  <a:cubicBezTo>
                    <a:pt x="2096" y="41"/>
                    <a:pt x="1" y="35534"/>
                    <a:pt x="124" y="38821"/>
                  </a:cubicBezTo>
                  <a:cubicBezTo>
                    <a:pt x="658" y="53281"/>
                    <a:pt x="2342" y="67659"/>
                    <a:pt x="5218" y="81832"/>
                  </a:cubicBezTo>
                  <a:cubicBezTo>
                    <a:pt x="5464" y="83023"/>
                    <a:pt x="6450" y="83927"/>
                    <a:pt x="7683" y="84050"/>
                  </a:cubicBezTo>
                  <a:cubicBezTo>
                    <a:pt x="14256" y="84790"/>
                    <a:pt x="20869" y="85200"/>
                    <a:pt x="27483" y="85241"/>
                  </a:cubicBezTo>
                  <a:cubicBezTo>
                    <a:pt x="28510" y="85241"/>
                    <a:pt x="29291" y="84338"/>
                    <a:pt x="29168" y="83311"/>
                  </a:cubicBezTo>
                  <a:cubicBezTo>
                    <a:pt x="28880" y="81380"/>
                    <a:pt x="28469" y="78176"/>
                    <a:pt x="27976" y="74396"/>
                  </a:cubicBezTo>
                  <a:cubicBezTo>
                    <a:pt x="28510" y="74068"/>
                    <a:pt x="29003" y="73698"/>
                    <a:pt x="29414" y="73287"/>
                  </a:cubicBezTo>
                  <a:cubicBezTo>
                    <a:pt x="32454" y="70288"/>
                    <a:pt x="33358" y="65728"/>
                    <a:pt x="33686" y="61456"/>
                  </a:cubicBezTo>
                  <a:cubicBezTo>
                    <a:pt x="34426" y="52952"/>
                    <a:pt x="33686" y="44367"/>
                    <a:pt x="32988" y="35822"/>
                  </a:cubicBezTo>
                  <a:cubicBezTo>
                    <a:pt x="32906" y="34877"/>
                    <a:pt x="32824" y="33973"/>
                    <a:pt x="32700" y="33070"/>
                  </a:cubicBezTo>
                  <a:cubicBezTo>
                    <a:pt x="30975" y="19554"/>
                    <a:pt x="24526" y="5464"/>
                    <a:pt x="10599" y="2547"/>
                  </a:cubicBezTo>
                  <a:cubicBezTo>
                    <a:pt x="7765" y="1684"/>
                    <a:pt x="4889" y="1027"/>
                    <a:pt x="20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562246" y="3068350"/>
              <a:ext cx="147380" cy="304077"/>
            </a:xfrm>
            <a:custGeom>
              <a:avLst/>
              <a:gdLst/>
              <a:ahLst/>
              <a:cxnLst/>
              <a:rect l="l" t="t" r="r" b="b"/>
              <a:pathLst>
                <a:path w="10805" h="22293" extrusionOk="0">
                  <a:moveTo>
                    <a:pt x="5259" y="1"/>
                  </a:moveTo>
                  <a:cubicBezTo>
                    <a:pt x="4848" y="1809"/>
                    <a:pt x="5012" y="1850"/>
                    <a:pt x="4889" y="3698"/>
                  </a:cubicBezTo>
                  <a:cubicBezTo>
                    <a:pt x="4807" y="5465"/>
                    <a:pt x="4355" y="7190"/>
                    <a:pt x="3287" y="8628"/>
                  </a:cubicBezTo>
                  <a:cubicBezTo>
                    <a:pt x="2835" y="9203"/>
                    <a:pt x="2342" y="9696"/>
                    <a:pt x="1973" y="10271"/>
                  </a:cubicBezTo>
                  <a:cubicBezTo>
                    <a:pt x="1521" y="10928"/>
                    <a:pt x="1192" y="11668"/>
                    <a:pt x="904" y="12366"/>
                  </a:cubicBezTo>
                  <a:cubicBezTo>
                    <a:pt x="658" y="12982"/>
                    <a:pt x="412" y="13557"/>
                    <a:pt x="165" y="14133"/>
                  </a:cubicBezTo>
                  <a:cubicBezTo>
                    <a:pt x="83" y="14338"/>
                    <a:pt x="1" y="14584"/>
                    <a:pt x="1" y="14790"/>
                  </a:cubicBezTo>
                  <a:cubicBezTo>
                    <a:pt x="1" y="15149"/>
                    <a:pt x="242" y="15341"/>
                    <a:pt x="525" y="15341"/>
                  </a:cubicBezTo>
                  <a:cubicBezTo>
                    <a:pt x="663" y="15341"/>
                    <a:pt x="811" y="15295"/>
                    <a:pt x="946" y="15201"/>
                  </a:cubicBezTo>
                  <a:cubicBezTo>
                    <a:pt x="1439" y="14872"/>
                    <a:pt x="1685" y="14133"/>
                    <a:pt x="1849" y="13599"/>
                  </a:cubicBezTo>
                  <a:cubicBezTo>
                    <a:pt x="2014" y="13147"/>
                    <a:pt x="2466" y="11668"/>
                    <a:pt x="3000" y="11545"/>
                  </a:cubicBezTo>
                  <a:cubicBezTo>
                    <a:pt x="3033" y="11536"/>
                    <a:pt x="3064" y="11532"/>
                    <a:pt x="3093" y="11532"/>
                  </a:cubicBezTo>
                  <a:cubicBezTo>
                    <a:pt x="3636" y="11532"/>
                    <a:pt x="3451" y="12919"/>
                    <a:pt x="3451" y="13270"/>
                  </a:cubicBezTo>
                  <a:cubicBezTo>
                    <a:pt x="3287" y="15201"/>
                    <a:pt x="3082" y="17090"/>
                    <a:pt x="2835" y="18980"/>
                  </a:cubicBezTo>
                  <a:cubicBezTo>
                    <a:pt x="2794" y="19391"/>
                    <a:pt x="2507" y="20254"/>
                    <a:pt x="2753" y="20664"/>
                  </a:cubicBezTo>
                  <a:cubicBezTo>
                    <a:pt x="2869" y="20852"/>
                    <a:pt x="3015" y="20928"/>
                    <a:pt x="3164" y="20928"/>
                  </a:cubicBezTo>
                  <a:cubicBezTo>
                    <a:pt x="3440" y="20928"/>
                    <a:pt x="3729" y="20670"/>
                    <a:pt x="3862" y="20377"/>
                  </a:cubicBezTo>
                  <a:cubicBezTo>
                    <a:pt x="4232" y="19555"/>
                    <a:pt x="4273" y="18610"/>
                    <a:pt x="4437" y="17707"/>
                  </a:cubicBezTo>
                  <a:cubicBezTo>
                    <a:pt x="4478" y="17419"/>
                    <a:pt x="5054" y="14790"/>
                    <a:pt x="4889" y="14708"/>
                  </a:cubicBezTo>
                  <a:lnTo>
                    <a:pt x="4889" y="14708"/>
                  </a:lnTo>
                  <a:cubicBezTo>
                    <a:pt x="5054" y="14790"/>
                    <a:pt x="5259" y="14872"/>
                    <a:pt x="5464" y="14954"/>
                  </a:cubicBezTo>
                  <a:cubicBezTo>
                    <a:pt x="5382" y="15488"/>
                    <a:pt x="5300" y="16063"/>
                    <a:pt x="5177" y="16597"/>
                  </a:cubicBezTo>
                  <a:cubicBezTo>
                    <a:pt x="4930" y="18158"/>
                    <a:pt x="4602" y="19761"/>
                    <a:pt x="4437" y="21322"/>
                  </a:cubicBezTo>
                  <a:cubicBezTo>
                    <a:pt x="4396" y="21650"/>
                    <a:pt x="4396" y="22020"/>
                    <a:pt x="4643" y="22184"/>
                  </a:cubicBezTo>
                  <a:cubicBezTo>
                    <a:pt x="4738" y="22261"/>
                    <a:pt x="4851" y="22293"/>
                    <a:pt x="4966" y="22293"/>
                  </a:cubicBezTo>
                  <a:cubicBezTo>
                    <a:pt x="5098" y="22293"/>
                    <a:pt x="5231" y="22250"/>
                    <a:pt x="5341" y="22184"/>
                  </a:cubicBezTo>
                  <a:cubicBezTo>
                    <a:pt x="5588" y="22020"/>
                    <a:pt x="5670" y="21732"/>
                    <a:pt x="5752" y="21486"/>
                  </a:cubicBezTo>
                  <a:cubicBezTo>
                    <a:pt x="6122" y="19884"/>
                    <a:pt x="6532" y="18241"/>
                    <a:pt x="6779" y="16597"/>
                  </a:cubicBezTo>
                  <a:cubicBezTo>
                    <a:pt x="6820" y="16145"/>
                    <a:pt x="6861" y="15694"/>
                    <a:pt x="6902" y="15242"/>
                  </a:cubicBezTo>
                  <a:lnTo>
                    <a:pt x="7313" y="15242"/>
                  </a:lnTo>
                  <a:cubicBezTo>
                    <a:pt x="7354" y="15242"/>
                    <a:pt x="6532" y="19925"/>
                    <a:pt x="6409" y="20418"/>
                  </a:cubicBezTo>
                  <a:cubicBezTo>
                    <a:pt x="6409" y="20541"/>
                    <a:pt x="6368" y="20664"/>
                    <a:pt x="6409" y="20746"/>
                  </a:cubicBezTo>
                  <a:cubicBezTo>
                    <a:pt x="6461" y="20955"/>
                    <a:pt x="6609" y="21031"/>
                    <a:pt x="6780" y="21031"/>
                  </a:cubicBezTo>
                  <a:cubicBezTo>
                    <a:pt x="7015" y="21031"/>
                    <a:pt x="7294" y="20889"/>
                    <a:pt x="7436" y="20746"/>
                  </a:cubicBezTo>
                  <a:cubicBezTo>
                    <a:pt x="7765" y="20418"/>
                    <a:pt x="7765" y="19843"/>
                    <a:pt x="7847" y="19432"/>
                  </a:cubicBezTo>
                  <a:cubicBezTo>
                    <a:pt x="8135" y="18035"/>
                    <a:pt x="8340" y="16597"/>
                    <a:pt x="8504" y="15160"/>
                  </a:cubicBezTo>
                  <a:lnTo>
                    <a:pt x="8628" y="15160"/>
                  </a:lnTo>
                  <a:cubicBezTo>
                    <a:pt x="8669" y="15160"/>
                    <a:pt x="8751" y="15160"/>
                    <a:pt x="8792" y="15118"/>
                  </a:cubicBezTo>
                  <a:lnTo>
                    <a:pt x="8792" y="15118"/>
                  </a:lnTo>
                  <a:cubicBezTo>
                    <a:pt x="8792" y="15324"/>
                    <a:pt x="8792" y="15529"/>
                    <a:pt x="8751" y="15735"/>
                  </a:cubicBezTo>
                  <a:cubicBezTo>
                    <a:pt x="8710" y="16803"/>
                    <a:pt x="8504" y="17912"/>
                    <a:pt x="8545" y="18980"/>
                  </a:cubicBezTo>
                  <a:cubicBezTo>
                    <a:pt x="8567" y="19288"/>
                    <a:pt x="8813" y="19455"/>
                    <a:pt x="9062" y="19455"/>
                  </a:cubicBezTo>
                  <a:cubicBezTo>
                    <a:pt x="9278" y="19455"/>
                    <a:pt x="9496" y="19329"/>
                    <a:pt x="9572" y="19062"/>
                  </a:cubicBezTo>
                  <a:cubicBezTo>
                    <a:pt x="9901" y="17748"/>
                    <a:pt x="9901" y="16351"/>
                    <a:pt x="10106" y="14995"/>
                  </a:cubicBezTo>
                  <a:cubicBezTo>
                    <a:pt x="10805" y="10928"/>
                    <a:pt x="9983" y="6779"/>
                    <a:pt x="10558" y="2712"/>
                  </a:cubicBezTo>
                  <a:lnTo>
                    <a:pt x="525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176739" y="1761665"/>
              <a:ext cx="267289" cy="236463"/>
            </a:xfrm>
            <a:custGeom>
              <a:avLst/>
              <a:gdLst/>
              <a:ahLst/>
              <a:cxnLst/>
              <a:rect l="l" t="t" r="r" b="b"/>
              <a:pathLst>
                <a:path w="19596" h="17336" extrusionOk="0">
                  <a:moveTo>
                    <a:pt x="13762" y="14501"/>
                  </a:moveTo>
                  <a:cubicBezTo>
                    <a:pt x="13765" y="14502"/>
                    <a:pt x="13768" y="14503"/>
                    <a:pt x="13771" y="14503"/>
                  </a:cubicBezTo>
                  <a:lnTo>
                    <a:pt x="13771" y="14503"/>
                  </a:lnTo>
                  <a:cubicBezTo>
                    <a:pt x="13768" y="14503"/>
                    <a:pt x="13765" y="14502"/>
                    <a:pt x="13762" y="14501"/>
                  </a:cubicBezTo>
                  <a:close/>
                  <a:moveTo>
                    <a:pt x="15940" y="0"/>
                  </a:moveTo>
                  <a:cubicBezTo>
                    <a:pt x="15282" y="0"/>
                    <a:pt x="14625" y="329"/>
                    <a:pt x="14214" y="863"/>
                  </a:cubicBezTo>
                  <a:cubicBezTo>
                    <a:pt x="13290" y="760"/>
                    <a:pt x="12355" y="709"/>
                    <a:pt x="11426" y="709"/>
                  </a:cubicBezTo>
                  <a:cubicBezTo>
                    <a:pt x="10497" y="709"/>
                    <a:pt x="9572" y="760"/>
                    <a:pt x="8669" y="863"/>
                  </a:cubicBezTo>
                  <a:cubicBezTo>
                    <a:pt x="6245" y="1150"/>
                    <a:pt x="3862" y="2259"/>
                    <a:pt x="2383" y="4149"/>
                  </a:cubicBezTo>
                  <a:cubicBezTo>
                    <a:pt x="1028" y="5874"/>
                    <a:pt x="494" y="8093"/>
                    <a:pt x="1" y="10188"/>
                  </a:cubicBezTo>
                  <a:cubicBezTo>
                    <a:pt x="2589" y="10558"/>
                    <a:pt x="5136" y="10927"/>
                    <a:pt x="7724" y="11256"/>
                  </a:cubicBezTo>
                  <a:cubicBezTo>
                    <a:pt x="7867" y="11277"/>
                    <a:pt x="8022" y="11297"/>
                    <a:pt x="8176" y="11297"/>
                  </a:cubicBezTo>
                  <a:cubicBezTo>
                    <a:pt x="8330" y="11297"/>
                    <a:pt x="8484" y="11277"/>
                    <a:pt x="8627" y="11215"/>
                  </a:cubicBezTo>
                  <a:cubicBezTo>
                    <a:pt x="8833" y="11133"/>
                    <a:pt x="8997" y="10927"/>
                    <a:pt x="9162" y="10763"/>
                  </a:cubicBezTo>
                  <a:cubicBezTo>
                    <a:pt x="9696" y="10065"/>
                    <a:pt x="10271" y="9120"/>
                    <a:pt x="10969" y="8627"/>
                  </a:cubicBezTo>
                  <a:lnTo>
                    <a:pt x="10969" y="8627"/>
                  </a:lnTo>
                  <a:cubicBezTo>
                    <a:pt x="10764" y="9366"/>
                    <a:pt x="10517" y="10024"/>
                    <a:pt x="10517" y="10804"/>
                  </a:cubicBezTo>
                  <a:lnTo>
                    <a:pt x="12284" y="9531"/>
                  </a:lnTo>
                  <a:cubicBezTo>
                    <a:pt x="12325" y="9941"/>
                    <a:pt x="12489" y="10352"/>
                    <a:pt x="12694" y="10681"/>
                  </a:cubicBezTo>
                  <a:cubicBezTo>
                    <a:pt x="12735" y="10763"/>
                    <a:pt x="12818" y="10845"/>
                    <a:pt x="12859" y="10845"/>
                  </a:cubicBezTo>
                  <a:cubicBezTo>
                    <a:pt x="12912" y="10867"/>
                    <a:pt x="12962" y="10877"/>
                    <a:pt x="13009" y="10877"/>
                  </a:cubicBezTo>
                  <a:cubicBezTo>
                    <a:pt x="13321" y="10877"/>
                    <a:pt x="13494" y="10441"/>
                    <a:pt x="13767" y="10441"/>
                  </a:cubicBezTo>
                  <a:cubicBezTo>
                    <a:pt x="13828" y="10441"/>
                    <a:pt x="13894" y="10463"/>
                    <a:pt x="13968" y="10517"/>
                  </a:cubicBezTo>
                  <a:cubicBezTo>
                    <a:pt x="14132" y="10681"/>
                    <a:pt x="14050" y="11708"/>
                    <a:pt x="14091" y="11913"/>
                  </a:cubicBezTo>
                  <a:cubicBezTo>
                    <a:pt x="14091" y="12115"/>
                    <a:pt x="13972" y="14503"/>
                    <a:pt x="13772" y="14503"/>
                  </a:cubicBezTo>
                  <a:cubicBezTo>
                    <a:pt x="13772" y="14503"/>
                    <a:pt x="13771" y="14503"/>
                    <a:pt x="13771" y="14503"/>
                  </a:cubicBezTo>
                  <a:lnTo>
                    <a:pt x="13771" y="14503"/>
                  </a:lnTo>
                  <a:cubicBezTo>
                    <a:pt x="14631" y="14707"/>
                    <a:pt x="15572" y="14749"/>
                    <a:pt x="16351" y="15118"/>
                  </a:cubicBezTo>
                  <a:cubicBezTo>
                    <a:pt x="17156" y="15561"/>
                    <a:pt x="17843" y="16399"/>
                    <a:pt x="17753" y="17283"/>
                  </a:cubicBezTo>
                  <a:lnTo>
                    <a:pt x="17753" y="17283"/>
                  </a:lnTo>
                  <a:cubicBezTo>
                    <a:pt x="18050" y="14837"/>
                    <a:pt x="19105" y="12430"/>
                    <a:pt x="19432" y="10065"/>
                  </a:cubicBezTo>
                  <a:cubicBezTo>
                    <a:pt x="19596" y="8914"/>
                    <a:pt x="19596" y="7723"/>
                    <a:pt x="19226" y="6614"/>
                  </a:cubicBezTo>
                  <a:cubicBezTo>
                    <a:pt x="19186" y="6413"/>
                    <a:pt x="17930" y="3898"/>
                    <a:pt x="17758" y="3898"/>
                  </a:cubicBezTo>
                  <a:cubicBezTo>
                    <a:pt x="17755" y="3898"/>
                    <a:pt x="17752" y="3899"/>
                    <a:pt x="17750" y="3901"/>
                  </a:cubicBezTo>
                  <a:lnTo>
                    <a:pt x="17750" y="3901"/>
                  </a:lnTo>
                  <a:cubicBezTo>
                    <a:pt x="18565" y="3244"/>
                    <a:pt x="16720" y="2793"/>
                    <a:pt x="16268" y="2752"/>
                  </a:cubicBezTo>
                  <a:cubicBezTo>
                    <a:pt x="16720" y="2506"/>
                    <a:pt x="17131" y="2259"/>
                    <a:pt x="17542" y="1972"/>
                  </a:cubicBezTo>
                  <a:cubicBezTo>
                    <a:pt x="17583" y="1890"/>
                    <a:pt x="17460" y="1808"/>
                    <a:pt x="17378" y="1808"/>
                  </a:cubicBezTo>
                  <a:cubicBezTo>
                    <a:pt x="16916" y="1715"/>
                    <a:pt x="16455" y="1662"/>
                    <a:pt x="16001" y="1662"/>
                  </a:cubicBezTo>
                  <a:cubicBezTo>
                    <a:pt x="15646" y="1662"/>
                    <a:pt x="15296" y="1694"/>
                    <a:pt x="14954" y="1766"/>
                  </a:cubicBezTo>
                  <a:cubicBezTo>
                    <a:pt x="15324" y="1191"/>
                    <a:pt x="15652" y="616"/>
                    <a:pt x="15940" y="0"/>
                  </a:cubicBezTo>
                  <a:close/>
                  <a:moveTo>
                    <a:pt x="17753" y="17283"/>
                  </a:moveTo>
                  <a:cubicBezTo>
                    <a:pt x="17751" y="17301"/>
                    <a:pt x="17749" y="17318"/>
                    <a:pt x="17747" y="17336"/>
                  </a:cubicBezTo>
                  <a:cubicBezTo>
                    <a:pt x="17750" y="17318"/>
                    <a:pt x="17752" y="17301"/>
                    <a:pt x="17753" y="17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38"/>
          <p:cNvGrpSpPr/>
          <p:nvPr/>
        </p:nvGrpSpPr>
        <p:grpSpPr>
          <a:xfrm flipH="1">
            <a:off x="797225" y="1797516"/>
            <a:ext cx="1110023" cy="2826003"/>
            <a:chOff x="1114725" y="1777760"/>
            <a:chExt cx="1110023" cy="2826003"/>
          </a:xfrm>
        </p:grpSpPr>
        <p:sp>
          <p:nvSpPr>
            <p:cNvPr id="912" name="Google Shape;912;p38"/>
            <p:cNvSpPr/>
            <p:nvPr/>
          </p:nvSpPr>
          <p:spPr>
            <a:xfrm>
              <a:off x="1404412" y="1777760"/>
              <a:ext cx="587243" cy="520748"/>
            </a:xfrm>
            <a:custGeom>
              <a:avLst/>
              <a:gdLst/>
              <a:ahLst/>
              <a:cxnLst/>
              <a:rect l="l" t="t" r="r" b="b"/>
              <a:pathLst>
                <a:path w="43053" h="38178" extrusionOk="0">
                  <a:moveTo>
                    <a:pt x="22759" y="15416"/>
                  </a:moveTo>
                  <a:cubicBezTo>
                    <a:pt x="22841" y="15499"/>
                    <a:pt x="22882" y="15540"/>
                    <a:pt x="22923" y="15581"/>
                  </a:cubicBezTo>
                  <a:cubicBezTo>
                    <a:pt x="22718" y="16854"/>
                    <a:pt x="22636" y="18169"/>
                    <a:pt x="22636" y="19319"/>
                  </a:cubicBezTo>
                  <a:cubicBezTo>
                    <a:pt x="22636" y="19648"/>
                    <a:pt x="22595" y="19935"/>
                    <a:pt x="22595" y="20264"/>
                  </a:cubicBezTo>
                  <a:cubicBezTo>
                    <a:pt x="22512" y="21250"/>
                    <a:pt x="22389" y="22441"/>
                    <a:pt x="22266" y="23715"/>
                  </a:cubicBezTo>
                  <a:cubicBezTo>
                    <a:pt x="22225" y="23386"/>
                    <a:pt x="22184" y="23098"/>
                    <a:pt x="22225" y="22770"/>
                  </a:cubicBezTo>
                  <a:cubicBezTo>
                    <a:pt x="22266" y="20798"/>
                    <a:pt x="22471" y="18826"/>
                    <a:pt x="22677" y="16895"/>
                  </a:cubicBezTo>
                  <a:cubicBezTo>
                    <a:pt x="22718" y="16402"/>
                    <a:pt x="22759" y="15909"/>
                    <a:pt x="22718" y="15416"/>
                  </a:cubicBezTo>
                  <a:close/>
                  <a:moveTo>
                    <a:pt x="25784" y="1"/>
                  </a:moveTo>
                  <a:cubicBezTo>
                    <a:pt x="25208" y="1"/>
                    <a:pt x="24627" y="78"/>
                    <a:pt x="24073" y="217"/>
                  </a:cubicBezTo>
                  <a:cubicBezTo>
                    <a:pt x="22677" y="586"/>
                    <a:pt x="21321" y="1408"/>
                    <a:pt x="20746" y="2723"/>
                  </a:cubicBezTo>
                  <a:cubicBezTo>
                    <a:pt x="20171" y="4037"/>
                    <a:pt x="20664" y="5845"/>
                    <a:pt x="21978" y="6338"/>
                  </a:cubicBezTo>
                  <a:cubicBezTo>
                    <a:pt x="20130" y="6502"/>
                    <a:pt x="18281" y="7036"/>
                    <a:pt x="16433" y="7077"/>
                  </a:cubicBezTo>
                  <a:cubicBezTo>
                    <a:pt x="15984" y="7077"/>
                    <a:pt x="15536" y="7040"/>
                    <a:pt x="15095" y="7040"/>
                  </a:cubicBezTo>
                  <a:cubicBezTo>
                    <a:pt x="14727" y="7040"/>
                    <a:pt x="14364" y="7066"/>
                    <a:pt x="14009" y="7159"/>
                  </a:cubicBezTo>
                  <a:cubicBezTo>
                    <a:pt x="13187" y="7365"/>
                    <a:pt x="12448" y="7981"/>
                    <a:pt x="12366" y="8802"/>
                  </a:cubicBezTo>
                  <a:cubicBezTo>
                    <a:pt x="12283" y="9829"/>
                    <a:pt x="12900" y="10651"/>
                    <a:pt x="13762" y="11308"/>
                  </a:cubicBezTo>
                  <a:cubicBezTo>
                    <a:pt x="13146" y="13609"/>
                    <a:pt x="13352" y="16279"/>
                    <a:pt x="11585" y="17881"/>
                  </a:cubicBezTo>
                  <a:cubicBezTo>
                    <a:pt x="10640" y="18744"/>
                    <a:pt x="9079" y="18867"/>
                    <a:pt x="8422" y="19935"/>
                  </a:cubicBezTo>
                  <a:cubicBezTo>
                    <a:pt x="7724" y="21003"/>
                    <a:pt x="8258" y="22441"/>
                    <a:pt x="8011" y="23674"/>
                  </a:cubicBezTo>
                  <a:cubicBezTo>
                    <a:pt x="7477" y="26303"/>
                    <a:pt x="3903" y="27042"/>
                    <a:pt x="2506" y="29384"/>
                  </a:cubicBezTo>
                  <a:cubicBezTo>
                    <a:pt x="1" y="33574"/>
                    <a:pt x="4684" y="36367"/>
                    <a:pt x="8011" y="37148"/>
                  </a:cubicBezTo>
                  <a:cubicBezTo>
                    <a:pt x="10149" y="37662"/>
                    <a:pt x="12286" y="38177"/>
                    <a:pt x="14461" y="38177"/>
                  </a:cubicBezTo>
                  <a:cubicBezTo>
                    <a:pt x="14543" y="38177"/>
                    <a:pt x="14625" y="38176"/>
                    <a:pt x="14707" y="38175"/>
                  </a:cubicBezTo>
                  <a:cubicBezTo>
                    <a:pt x="16967" y="38134"/>
                    <a:pt x="19308" y="37476"/>
                    <a:pt x="20951" y="35874"/>
                  </a:cubicBezTo>
                  <a:cubicBezTo>
                    <a:pt x="21609" y="35258"/>
                    <a:pt x="22225" y="34313"/>
                    <a:pt x="22759" y="33286"/>
                  </a:cubicBezTo>
                  <a:cubicBezTo>
                    <a:pt x="23539" y="35710"/>
                    <a:pt x="25183" y="37559"/>
                    <a:pt x="28264" y="37969"/>
                  </a:cubicBezTo>
                  <a:cubicBezTo>
                    <a:pt x="28683" y="38024"/>
                    <a:pt x="29101" y="38050"/>
                    <a:pt x="29518" y="38050"/>
                  </a:cubicBezTo>
                  <a:cubicBezTo>
                    <a:pt x="33192" y="38050"/>
                    <a:pt x="36761" y="36046"/>
                    <a:pt x="39602" y="33944"/>
                  </a:cubicBezTo>
                  <a:cubicBezTo>
                    <a:pt x="42724" y="31602"/>
                    <a:pt x="43052" y="29014"/>
                    <a:pt x="39191" y="27576"/>
                  </a:cubicBezTo>
                  <a:cubicBezTo>
                    <a:pt x="37753" y="27083"/>
                    <a:pt x="36151" y="26262"/>
                    <a:pt x="35946" y="24742"/>
                  </a:cubicBezTo>
                  <a:cubicBezTo>
                    <a:pt x="35905" y="24249"/>
                    <a:pt x="36028" y="23756"/>
                    <a:pt x="35946" y="23263"/>
                  </a:cubicBezTo>
                  <a:cubicBezTo>
                    <a:pt x="35781" y="21743"/>
                    <a:pt x="34220" y="21044"/>
                    <a:pt x="32824" y="20223"/>
                  </a:cubicBezTo>
                  <a:cubicBezTo>
                    <a:pt x="32084" y="19483"/>
                    <a:pt x="31304" y="18744"/>
                    <a:pt x="31057" y="17758"/>
                  </a:cubicBezTo>
                  <a:cubicBezTo>
                    <a:pt x="30770" y="16649"/>
                    <a:pt x="31180" y="15499"/>
                    <a:pt x="31262" y="14348"/>
                  </a:cubicBezTo>
                  <a:cubicBezTo>
                    <a:pt x="31468" y="12459"/>
                    <a:pt x="30852" y="10692"/>
                    <a:pt x="29743" y="9172"/>
                  </a:cubicBezTo>
                  <a:cubicBezTo>
                    <a:pt x="29367" y="8684"/>
                    <a:pt x="27305" y="6441"/>
                    <a:pt x="26486" y="6441"/>
                  </a:cubicBezTo>
                  <a:cubicBezTo>
                    <a:pt x="26410" y="6441"/>
                    <a:pt x="26344" y="6460"/>
                    <a:pt x="26292" y="6502"/>
                  </a:cubicBezTo>
                  <a:cubicBezTo>
                    <a:pt x="27031" y="5886"/>
                    <a:pt x="27771" y="5229"/>
                    <a:pt x="28510" y="4612"/>
                  </a:cubicBezTo>
                  <a:cubicBezTo>
                    <a:pt x="29044" y="4160"/>
                    <a:pt x="29578" y="3626"/>
                    <a:pt x="29701" y="2969"/>
                  </a:cubicBezTo>
                  <a:cubicBezTo>
                    <a:pt x="29825" y="2230"/>
                    <a:pt x="29414" y="1531"/>
                    <a:pt x="28880" y="1038"/>
                  </a:cubicBezTo>
                  <a:cubicBezTo>
                    <a:pt x="28035" y="303"/>
                    <a:pt x="26919" y="1"/>
                    <a:pt x="25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1498555" y="1918470"/>
              <a:ext cx="344615" cy="453094"/>
            </a:xfrm>
            <a:custGeom>
              <a:avLst/>
              <a:gdLst/>
              <a:ahLst/>
              <a:cxnLst/>
              <a:rect l="l" t="t" r="r" b="b"/>
              <a:pathLst>
                <a:path w="25265" h="33218" extrusionOk="0">
                  <a:moveTo>
                    <a:pt x="12736" y="0"/>
                  </a:moveTo>
                  <a:cubicBezTo>
                    <a:pt x="9992" y="0"/>
                    <a:pt x="8092" y="2031"/>
                    <a:pt x="7230" y="4690"/>
                  </a:cubicBezTo>
                  <a:cubicBezTo>
                    <a:pt x="6203" y="7688"/>
                    <a:pt x="6285" y="9907"/>
                    <a:pt x="7764" y="12618"/>
                  </a:cubicBezTo>
                  <a:cubicBezTo>
                    <a:pt x="7970" y="12988"/>
                    <a:pt x="8175" y="13358"/>
                    <a:pt x="8257" y="13768"/>
                  </a:cubicBezTo>
                  <a:cubicBezTo>
                    <a:pt x="8298" y="14097"/>
                    <a:pt x="8216" y="14426"/>
                    <a:pt x="8175" y="14754"/>
                  </a:cubicBezTo>
                  <a:cubicBezTo>
                    <a:pt x="8011" y="15699"/>
                    <a:pt x="7846" y="16685"/>
                    <a:pt x="7682" y="17630"/>
                  </a:cubicBezTo>
                  <a:cubicBezTo>
                    <a:pt x="7189" y="20464"/>
                    <a:pt x="4642" y="21204"/>
                    <a:pt x="2013" y="21286"/>
                  </a:cubicBezTo>
                  <a:cubicBezTo>
                    <a:pt x="1191" y="21327"/>
                    <a:pt x="698" y="21532"/>
                    <a:pt x="493" y="21820"/>
                  </a:cubicBezTo>
                  <a:cubicBezTo>
                    <a:pt x="0" y="22518"/>
                    <a:pt x="739" y="23751"/>
                    <a:pt x="1232" y="24901"/>
                  </a:cubicBezTo>
                  <a:cubicBezTo>
                    <a:pt x="1232" y="24901"/>
                    <a:pt x="1232" y="24901"/>
                    <a:pt x="1273" y="24942"/>
                  </a:cubicBezTo>
                  <a:cubicBezTo>
                    <a:pt x="2772" y="30289"/>
                    <a:pt x="8226" y="33160"/>
                    <a:pt x="13537" y="33160"/>
                  </a:cubicBezTo>
                  <a:cubicBezTo>
                    <a:pt x="13612" y="33160"/>
                    <a:pt x="13687" y="33159"/>
                    <a:pt x="13762" y="33158"/>
                  </a:cubicBezTo>
                  <a:lnTo>
                    <a:pt x="13885" y="33158"/>
                  </a:lnTo>
                  <a:cubicBezTo>
                    <a:pt x="14008" y="33158"/>
                    <a:pt x="14090" y="33199"/>
                    <a:pt x="14214" y="33199"/>
                  </a:cubicBezTo>
                  <a:cubicBezTo>
                    <a:pt x="14422" y="33211"/>
                    <a:pt x="14632" y="33218"/>
                    <a:pt x="14842" y="33218"/>
                  </a:cubicBezTo>
                  <a:cubicBezTo>
                    <a:pt x="17449" y="33218"/>
                    <a:pt x="20156" y="32281"/>
                    <a:pt x="22019" y="30570"/>
                  </a:cubicBezTo>
                  <a:cubicBezTo>
                    <a:pt x="22964" y="29790"/>
                    <a:pt x="23621" y="28763"/>
                    <a:pt x="23991" y="27653"/>
                  </a:cubicBezTo>
                  <a:cubicBezTo>
                    <a:pt x="24032" y="27612"/>
                    <a:pt x="24032" y="27612"/>
                    <a:pt x="24032" y="27571"/>
                  </a:cubicBezTo>
                  <a:cubicBezTo>
                    <a:pt x="24073" y="27489"/>
                    <a:pt x="24073" y="27407"/>
                    <a:pt x="24114" y="27325"/>
                  </a:cubicBezTo>
                  <a:cubicBezTo>
                    <a:pt x="24360" y="26544"/>
                    <a:pt x="25264" y="23915"/>
                    <a:pt x="24936" y="23217"/>
                  </a:cubicBezTo>
                  <a:lnTo>
                    <a:pt x="24936" y="23217"/>
                  </a:lnTo>
                  <a:lnTo>
                    <a:pt x="24936" y="23258"/>
                  </a:lnTo>
                  <a:cubicBezTo>
                    <a:pt x="24689" y="22806"/>
                    <a:pt x="24155" y="22642"/>
                    <a:pt x="23662" y="22518"/>
                  </a:cubicBezTo>
                  <a:cubicBezTo>
                    <a:pt x="21772" y="22025"/>
                    <a:pt x="19965" y="21204"/>
                    <a:pt x="18322" y="20136"/>
                  </a:cubicBezTo>
                  <a:cubicBezTo>
                    <a:pt x="17993" y="19930"/>
                    <a:pt x="17664" y="19684"/>
                    <a:pt x="17500" y="19314"/>
                  </a:cubicBezTo>
                  <a:cubicBezTo>
                    <a:pt x="17336" y="19027"/>
                    <a:pt x="17336" y="18657"/>
                    <a:pt x="17377" y="18328"/>
                  </a:cubicBezTo>
                  <a:cubicBezTo>
                    <a:pt x="17459" y="15822"/>
                    <a:pt x="17500" y="13358"/>
                    <a:pt x="17582" y="10893"/>
                  </a:cubicBezTo>
                  <a:cubicBezTo>
                    <a:pt x="17640" y="10897"/>
                    <a:pt x="17698" y="10899"/>
                    <a:pt x="17757" y="10899"/>
                  </a:cubicBezTo>
                  <a:cubicBezTo>
                    <a:pt x="18273" y="10899"/>
                    <a:pt x="18786" y="10736"/>
                    <a:pt x="19267" y="10441"/>
                  </a:cubicBezTo>
                  <a:cubicBezTo>
                    <a:pt x="19595" y="10235"/>
                    <a:pt x="19924" y="9948"/>
                    <a:pt x="20088" y="9578"/>
                  </a:cubicBezTo>
                  <a:cubicBezTo>
                    <a:pt x="20335" y="9085"/>
                    <a:pt x="20335" y="8510"/>
                    <a:pt x="20170" y="8017"/>
                  </a:cubicBezTo>
                  <a:cubicBezTo>
                    <a:pt x="19842" y="6908"/>
                    <a:pt x="18815" y="6045"/>
                    <a:pt x="17788" y="5963"/>
                  </a:cubicBezTo>
                  <a:cubicBezTo>
                    <a:pt x="17911" y="4607"/>
                    <a:pt x="18404" y="3498"/>
                    <a:pt x="17623" y="2266"/>
                  </a:cubicBezTo>
                  <a:cubicBezTo>
                    <a:pt x="16925" y="1075"/>
                    <a:pt x="15857" y="664"/>
                    <a:pt x="14583" y="294"/>
                  </a:cubicBezTo>
                  <a:cubicBezTo>
                    <a:pt x="14419" y="212"/>
                    <a:pt x="14173" y="171"/>
                    <a:pt x="13967" y="130"/>
                  </a:cubicBezTo>
                  <a:cubicBezTo>
                    <a:pt x="13540" y="42"/>
                    <a:pt x="13129" y="0"/>
                    <a:pt x="127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1114725" y="2210203"/>
              <a:ext cx="503193" cy="582701"/>
            </a:xfrm>
            <a:custGeom>
              <a:avLst/>
              <a:gdLst/>
              <a:ahLst/>
              <a:cxnLst/>
              <a:rect l="l" t="t" r="r" b="b"/>
              <a:pathLst>
                <a:path w="36891" h="42720" extrusionOk="0">
                  <a:moveTo>
                    <a:pt x="28036" y="0"/>
                  </a:moveTo>
                  <a:cubicBezTo>
                    <a:pt x="26658" y="0"/>
                    <a:pt x="25222" y="768"/>
                    <a:pt x="23991" y="1254"/>
                  </a:cubicBezTo>
                  <a:cubicBezTo>
                    <a:pt x="21239" y="2322"/>
                    <a:pt x="18733" y="4581"/>
                    <a:pt x="16391" y="6348"/>
                  </a:cubicBezTo>
                  <a:cubicBezTo>
                    <a:pt x="13721" y="8361"/>
                    <a:pt x="10927" y="10291"/>
                    <a:pt x="8175" y="12263"/>
                  </a:cubicBezTo>
                  <a:cubicBezTo>
                    <a:pt x="6080" y="13742"/>
                    <a:pt x="3738" y="15550"/>
                    <a:pt x="2136" y="17604"/>
                  </a:cubicBezTo>
                  <a:cubicBezTo>
                    <a:pt x="1808" y="18055"/>
                    <a:pt x="1479" y="18507"/>
                    <a:pt x="1192" y="19000"/>
                  </a:cubicBezTo>
                  <a:cubicBezTo>
                    <a:pt x="1150" y="19124"/>
                    <a:pt x="1068" y="19247"/>
                    <a:pt x="1027" y="19370"/>
                  </a:cubicBezTo>
                  <a:cubicBezTo>
                    <a:pt x="781" y="19740"/>
                    <a:pt x="616" y="20151"/>
                    <a:pt x="493" y="20643"/>
                  </a:cubicBezTo>
                  <a:cubicBezTo>
                    <a:pt x="0" y="23149"/>
                    <a:pt x="1808" y="26025"/>
                    <a:pt x="3410" y="27750"/>
                  </a:cubicBezTo>
                  <a:cubicBezTo>
                    <a:pt x="5258" y="29722"/>
                    <a:pt x="7518" y="31242"/>
                    <a:pt x="9736" y="32762"/>
                  </a:cubicBezTo>
                  <a:cubicBezTo>
                    <a:pt x="12899" y="34939"/>
                    <a:pt x="16761" y="36993"/>
                    <a:pt x="20581" y="38144"/>
                  </a:cubicBezTo>
                  <a:cubicBezTo>
                    <a:pt x="20705" y="38267"/>
                    <a:pt x="20828" y="38349"/>
                    <a:pt x="20910" y="38431"/>
                  </a:cubicBezTo>
                  <a:cubicBezTo>
                    <a:pt x="21485" y="38924"/>
                    <a:pt x="22019" y="39499"/>
                    <a:pt x="22594" y="39951"/>
                  </a:cubicBezTo>
                  <a:cubicBezTo>
                    <a:pt x="23251" y="40444"/>
                    <a:pt x="24114" y="40773"/>
                    <a:pt x="24854" y="41101"/>
                  </a:cubicBezTo>
                  <a:cubicBezTo>
                    <a:pt x="24895" y="41142"/>
                    <a:pt x="24977" y="41184"/>
                    <a:pt x="25018" y="41184"/>
                  </a:cubicBezTo>
                  <a:cubicBezTo>
                    <a:pt x="26374" y="41759"/>
                    <a:pt x="27770" y="42169"/>
                    <a:pt x="29208" y="42416"/>
                  </a:cubicBezTo>
                  <a:cubicBezTo>
                    <a:pt x="29972" y="42555"/>
                    <a:pt x="30827" y="42720"/>
                    <a:pt x="31648" y="42720"/>
                  </a:cubicBezTo>
                  <a:cubicBezTo>
                    <a:pt x="32285" y="42720"/>
                    <a:pt x="32901" y="42621"/>
                    <a:pt x="33439" y="42334"/>
                  </a:cubicBezTo>
                  <a:cubicBezTo>
                    <a:pt x="33686" y="42211"/>
                    <a:pt x="33932" y="41964"/>
                    <a:pt x="33891" y="41677"/>
                  </a:cubicBezTo>
                  <a:cubicBezTo>
                    <a:pt x="33850" y="41512"/>
                    <a:pt x="33686" y="41389"/>
                    <a:pt x="33521" y="41307"/>
                  </a:cubicBezTo>
                  <a:cubicBezTo>
                    <a:pt x="32987" y="41060"/>
                    <a:pt x="32371" y="41060"/>
                    <a:pt x="31796" y="41060"/>
                  </a:cubicBezTo>
                  <a:cubicBezTo>
                    <a:pt x="31057" y="41019"/>
                    <a:pt x="30276" y="40937"/>
                    <a:pt x="29578" y="40814"/>
                  </a:cubicBezTo>
                  <a:cubicBezTo>
                    <a:pt x="29126" y="40732"/>
                    <a:pt x="28674" y="40608"/>
                    <a:pt x="28222" y="40526"/>
                  </a:cubicBezTo>
                  <a:cubicBezTo>
                    <a:pt x="28304" y="40403"/>
                    <a:pt x="28428" y="40280"/>
                    <a:pt x="28510" y="40115"/>
                  </a:cubicBezTo>
                  <a:cubicBezTo>
                    <a:pt x="28551" y="40074"/>
                    <a:pt x="28592" y="39992"/>
                    <a:pt x="28633" y="39910"/>
                  </a:cubicBezTo>
                  <a:cubicBezTo>
                    <a:pt x="30069" y="40262"/>
                    <a:pt x="31755" y="40676"/>
                    <a:pt x="33335" y="40676"/>
                  </a:cubicBezTo>
                  <a:cubicBezTo>
                    <a:pt x="33970" y="40676"/>
                    <a:pt x="34588" y="40609"/>
                    <a:pt x="35165" y="40444"/>
                  </a:cubicBezTo>
                  <a:cubicBezTo>
                    <a:pt x="35493" y="40362"/>
                    <a:pt x="35863" y="40157"/>
                    <a:pt x="35863" y="39787"/>
                  </a:cubicBezTo>
                  <a:cubicBezTo>
                    <a:pt x="35863" y="39540"/>
                    <a:pt x="35658" y="39335"/>
                    <a:pt x="35452" y="39212"/>
                  </a:cubicBezTo>
                  <a:cubicBezTo>
                    <a:pt x="34507" y="38883"/>
                    <a:pt x="33357" y="38965"/>
                    <a:pt x="32371" y="38883"/>
                  </a:cubicBezTo>
                  <a:cubicBezTo>
                    <a:pt x="31303" y="38760"/>
                    <a:pt x="30276" y="38554"/>
                    <a:pt x="29249" y="38349"/>
                  </a:cubicBezTo>
                  <a:cubicBezTo>
                    <a:pt x="29290" y="38185"/>
                    <a:pt x="29331" y="38020"/>
                    <a:pt x="29372" y="37856"/>
                  </a:cubicBezTo>
                  <a:cubicBezTo>
                    <a:pt x="30276" y="38020"/>
                    <a:pt x="31221" y="38185"/>
                    <a:pt x="32125" y="38349"/>
                  </a:cubicBezTo>
                  <a:cubicBezTo>
                    <a:pt x="32941" y="38481"/>
                    <a:pt x="33943" y="38731"/>
                    <a:pt x="34882" y="38731"/>
                  </a:cubicBezTo>
                  <a:cubicBezTo>
                    <a:pt x="35408" y="38731"/>
                    <a:pt x="35914" y="38652"/>
                    <a:pt x="36356" y="38431"/>
                  </a:cubicBezTo>
                  <a:cubicBezTo>
                    <a:pt x="36644" y="38267"/>
                    <a:pt x="36890" y="37979"/>
                    <a:pt x="36767" y="37692"/>
                  </a:cubicBezTo>
                  <a:lnTo>
                    <a:pt x="36767" y="37651"/>
                  </a:lnTo>
                  <a:cubicBezTo>
                    <a:pt x="36602" y="37158"/>
                    <a:pt x="35452" y="37117"/>
                    <a:pt x="35000" y="37076"/>
                  </a:cubicBezTo>
                  <a:cubicBezTo>
                    <a:pt x="34179" y="36993"/>
                    <a:pt x="33357" y="36870"/>
                    <a:pt x="32536" y="36747"/>
                  </a:cubicBezTo>
                  <a:cubicBezTo>
                    <a:pt x="31591" y="36583"/>
                    <a:pt x="30646" y="36418"/>
                    <a:pt x="29701" y="36213"/>
                  </a:cubicBezTo>
                  <a:cubicBezTo>
                    <a:pt x="29701" y="36090"/>
                    <a:pt x="29701" y="35966"/>
                    <a:pt x="29701" y="35843"/>
                  </a:cubicBezTo>
                  <a:lnTo>
                    <a:pt x="29865" y="35843"/>
                  </a:lnTo>
                  <a:cubicBezTo>
                    <a:pt x="31016" y="35925"/>
                    <a:pt x="32166" y="36049"/>
                    <a:pt x="33316" y="36254"/>
                  </a:cubicBezTo>
                  <a:cubicBezTo>
                    <a:pt x="33835" y="36315"/>
                    <a:pt x="34354" y="36422"/>
                    <a:pt x="34874" y="36422"/>
                  </a:cubicBezTo>
                  <a:cubicBezTo>
                    <a:pt x="35053" y="36422"/>
                    <a:pt x="35232" y="36409"/>
                    <a:pt x="35411" y="36377"/>
                  </a:cubicBezTo>
                  <a:cubicBezTo>
                    <a:pt x="35699" y="36336"/>
                    <a:pt x="36027" y="36172"/>
                    <a:pt x="36110" y="35884"/>
                  </a:cubicBezTo>
                  <a:cubicBezTo>
                    <a:pt x="36356" y="35309"/>
                    <a:pt x="35329" y="35063"/>
                    <a:pt x="34959" y="34980"/>
                  </a:cubicBezTo>
                  <a:cubicBezTo>
                    <a:pt x="33686" y="34693"/>
                    <a:pt x="32412" y="34652"/>
                    <a:pt x="31139" y="34446"/>
                  </a:cubicBezTo>
                  <a:cubicBezTo>
                    <a:pt x="30358" y="34323"/>
                    <a:pt x="29537" y="34200"/>
                    <a:pt x="28756" y="34077"/>
                  </a:cubicBezTo>
                  <a:cubicBezTo>
                    <a:pt x="28304" y="33912"/>
                    <a:pt x="27770" y="33830"/>
                    <a:pt x="27359" y="33748"/>
                  </a:cubicBezTo>
                  <a:cubicBezTo>
                    <a:pt x="26784" y="33666"/>
                    <a:pt x="26209" y="33543"/>
                    <a:pt x="25634" y="33460"/>
                  </a:cubicBezTo>
                  <a:cubicBezTo>
                    <a:pt x="25388" y="33419"/>
                    <a:pt x="25141" y="33378"/>
                    <a:pt x="24895" y="33337"/>
                  </a:cubicBezTo>
                  <a:cubicBezTo>
                    <a:pt x="24813" y="33255"/>
                    <a:pt x="24730" y="33173"/>
                    <a:pt x="24648" y="33050"/>
                  </a:cubicBezTo>
                  <a:cubicBezTo>
                    <a:pt x="21280" y="29928"/>
                    <a:pt x="17500" y="26970"/>
                    <a:pt x="14501" y="23478"/>
                  </a:cubicBezTo>
                  <a:cubicBezTo>
                    <a:pt x="14543" y="23437"/>
                    <a:pt x="14584" y="23396"/>
                    <a:pt x="14625" y="23355"/>
                  </a:cubicBezTo>
                  <a:cubicBezTo>
                    <a:pt x="16925" y="21506"/>
                    <a:pt x="19472" y="19945"/>
                    <a:pt x="22183" y="18754"/>
                  </a:cubicBezTo>
                  <a:cubicBezTo>
                    <a:pt x="24361" y="17768"/>
                    <a:pt x="26415" y="16700"/>
                    <a:pt x="28551" y="15714"/>
                  </a:cubicBezTo>
                  <a:cubicBezTo>
                    <a:pt x="30235" y="14933"/>
                    <a:pt x="31919" y="13988"/>
                    <a:pt x="32864" y="12386"/>
                  </a:cubicBezTo>
                  <a:cubicBezTo>
                    <a:pt x="33521" y="11236"/>
                    <a:pt x="33686" y="9922"/>
                    <a:pt x="33727" y="8607"/>
                  </a:cubicBezTo>
                  <a:cubicBezTo>
                    <a:pt x="33768" y="6882"/>
                    <a:pt x="33521" y="5156"/>
                    <a:pt x="32741" y="3636"/>
                  </a:cubicBezTo>
                  <a:cubicBezTo>
                    <a:pt x="32043" y="2157"/>
                    <a:pt x="30687" y="761"/>
                    <a:pt x="29126" y="186"/>
                  </a:cubicBezTo>
                  <a:cubicBezTo>
                    <a:pt x="28770" y="55"/>
                    <a:pt x="28405" y="0"/>
                    <a:pt x="280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1941214" y="3945197"/>
              <a:ext cx="233667" cy="524076"/>
            </a:xfrm>
            <a:custGeom>
              <a:avLst/>
              <a:gdLst/>
              <a:ahLst/>
              <a:cxnLst/>
              <a:rect l="l" t="t" r="r" b="b"/>
              <a:pathLst>
                <a:path w="17131" h="38422" extrusionOk="0">
                  <a:moveTo>
                    <a:pt x="5823" y="0"/>
                  </a:moveTo>
                  <a:cubicBezTo>
                    <a:pt x="3315" y="0"/>
                    <a:pt x="862" y="1871"/>
                    <a:pt x="288" y="4690"/>
                  </a:cubicBezTo>
                  <a:cubicBezTo>
                    <a:pt x="0" y="6127"/>
                    <a:pt x="288" y="7565"/>
                    <a:pt x="575" y="9003"/>
                  </a:cubicBezTo>
                  <a:cubicBezTo>
                    <a:pt x="1561" y="13686"/>
                    <a:pt x="2670" y="18369"/>
                    <a:pt x="3862" y="23011"/>
                  </a:cubicBezTo>
                  <a:cubicBezTo>
                    <a:pt x="4971" y="27202"/>
                    <a:pt x="6203" y="31351"/>
                    <a:pt x="7477" y="35500"/>
                  </a:cubicBezTo>
                  <a:cubicBezTo>
                    <a:pt x="7835" y="36536"/>
                    <a:pt x="8503" y="38422"/>
                    <a:pt x="9892" y="38422"/>
                  </a:cubicBezTo>
                  <a:cubicBezTo>
                    <a:pt x="9936" y="38422"/>
                    <a:pt x="9979" y="38420"/>
                    <a:pt x="10024" y="38416"/>
                  </a:cubicBezTo>
                  <a:cubicBezTo>
                    <a:pt x="11133" y="38334"/>
                    <a:pt x="11503" y="36979"/>
                    <a:pt x="12242" y="36239"/>
                  </a:cubicBezTo>
                  <a:cubicBezTo>
                    <a:pt x="14009" y="34514"/>
                    <a:pt x="17131" y="36650"/>
                    <a:pt x="16761" y="33610"/>
                  </a:cubicBezTo>
                  <a:cubicBezTo>
                    <a:pt x="15734" y="24983"/>
                    <a:pt x="15364" y="11427"/>
                    <a:pt x="13228" y="3991"/>
                  </a:cubicBezTo>
                  <a:cubicBezTo>
                    <a:pt x="12612" y="1773"/>
                    <a:pt x="11051" y="3129"/>
                    <a:pt x="9408" y="1526"/>
                  </a:cubicBezTo>
                  <a:cubicBezTo>
                    <a:pt x="8351" y="470"/>
                    <a:pt x="7080" y="0"/>
                    <a:pt x="58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1812548" y="4368337"/>
              <a:ext cx="412201" cy="235426"/>
            </a:xfrm>
            <a:custGeom>
              <a:avLst/>
              <a:gdLst/>
              <a:ahLst/>
              <a:cxnLst/>
              <a:rect l="l" t="t" r="r" b="b"/>
              <a:pathLst>
                <a:path w="30220" h="17260" extrusionOk="0">
                  <a:moveTo>
                    <a:pt x="27015" y="0"/>
                  </a:moveTo>
                  <a:cubicBezTo>
                    <a:pt x="26071" y="288"/>
                    <a:pt x="25126" y="493"/>
                    <a:pt x="24181" y="698"/>
                  </a:cubicBezTo>
                  <a:cubicBezTo>
                    <a:pt x="23400" y="863"/>
                    <a:pt x="22579" y="1027"/>
                    <a:pt x="21757" y="1068"/>
                  </a:cubicBezTo>
                  <a:cubicBezTo>
                    <a:pt x="20936" y="1109"/>
                    <a:pt x="20114" y="1109"/>
                    <a:pt x="19334" y="1109"/>
                  </a:cubicBezTo>
                  <a:cubicBezTo>
                    <a:pt x="19060" y="1109"/>
                    <a:pt x="18782" y="1107"/>
                    <a:pt x="18502" y="1107"/>
                  </a:cubicBezTo>
                  <a:cubicBezTo>
                    <a:pt x="17523" y="1107"/>
                    <a:pt x="16522" y="1132"/>
                    <a:pt x="15595" y="1356"/>
                  </a:cubicBezTo>
                  <a:cubicBezTo>
                    <a:pt x="14815" y="1602"/>
                    <a:pt x="13788" y="4272"/>
                    <a:pt x="13336" y="4930"/>
                  </a:cubicBezTo>
                  <a:cubicBezTo>
                    <a:pt x="12145" y="6778"/>
                    <a:pt x="10789" y="8216"/>
                    <a:pt x="8981" y="9490"/>
                  </a:cubicBezTo>
                  <a:cubicBezTo>
                    <a:pt x="6681" y="11092"/>
                    <a:pt x="2285" y="12899"/>
                    <a:pt x="848" y="15364"/>
                  </a:cubicBezTo>
                  <a:cubicBezTo>
                    <a:pt x="0" y="16837"/>
                    <a:pt x="1511" y="17259"/>
                    <a:pt x="3453" y="17259"/>
                  </a:cubicBezTo>
                  <a:cubicBezTo>
                    <a:pt x="5465" y="17259"/>
                    <a:pt x="7940" y="16805"/>
                    <a:pt x="8735" y="16596"/>
                  </a:cubicBezTo>
                  <a:cubicBezTo>
                    <a:pt x="15184" y="14830"/>
                    <a:pt x="21634" y="13105"/>
                    <a:pt x="28042" y="11092"/>
                  </a:cubicBezTo>
                  <a:cubicBezTo>
                    <a:pt x="29439" y="10640"/>
                    <a:pt x="30220" y="9120"/>
                    <a:pt x="29727" y="7723"/>
                  </a:cubicBezTo>
                  <a:cubicBezTo>
                    <a:pt x="28823" y="4971"/>
                    <a:pt x="27467" y="904"/>
                    <a:pt x="27221" y="370"/>
                  </a:cubicBezTo>
                  <a:cubicBezTo>
                    <a:pt x="27139" y="246"/>
                    <a:pt x="27057" y="123"/>
                    <a:pt x="27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1440271" y="3974591"/>
              <a:ext cx="197248" cy="527718"/>
            </a:xfrm>
            <a:custGeom>
              <a:avLst/>
              <a:gdLst/>
              <a:ahLst/>
              <a:cxnLst/>
              <a:rect l="l" t="t" r="r" b="b"/>
              <a:pathLst>
                <a:path w="14461" h="38689" extrusionOk="0">
                  <a:moveTo>
                    <a:pt x="5913" y="0"/>
                  </a:moveTo>
                  <a:cubicBezTo>
                    <a:pt x="3642" y="0"/>
                    <a:pt x="1360" y="1481"/>
                    <a:pt x="494" y="3931"/>
                  </a:cubicBezTo>
                  <a:cubicBezTo>
                    <a:pt x="1" y="5287"/>
                    <a:pt x="83" y="6766"/>
                    <a:pt x="165" y="8204"/>
                  </a:cubicBezTo>
                  <a:cubicBezTo>
                    <a:pt x="494" y="13010"/>
                    <a:pt x="904" y="17816"/>
                    <a:pt x="1480" y="22582"/>
                  </a:cubicBezTo>
                  <a:cubicBezTo>
                    <a:pt x="1973" y="26895"/>
                    <a:pt x="2589" y="31167"/>
                    <a:pt x="3287" y="35440"/>
                  </a:cubicBezTo>
                  <a:cubicBezTo>
                    <a:pt x="3451" y="36549"/>
                    <a:pt x="3862" y="38603"/>
                    <a:pt x="5382" y="38685"/>
                  </a:cubicBezTo>
                  <a:cubicBezTo>
                    <a:pt x="5416" y="38688"/>
                    <a:pt x="5448" y="38689"/>
                    <a:pt x="5481" y="38689"/>
                  </a:cubicBezTo>
                  <a:cubicBezTo>
                    <a:pt x="6526" y="38689"/>
                    <a:pt x="7091" y="37434"/>
                    <a:pt x="7888" y="36837"/>
                  </a:cubicBezTo>
                  <a:cubicBezTo>
                    <a:pt x="8323" y="36510"/>
                    <a:pt x="8799" y="36404"/>
                    <a:pt x="9276" y="36404"/>
                  </a:cubicBezTo>
                  <a:cubicBezTo>
                    <a:pt x="10164" y="36404"/>
                    <a:pt x="11058" y="36772"/>
                    <a:pt x="11708" y="36772"/>
                  </a:cubicBezTo>
                  <a:cubicBezTo>
                    <a:pt x="12291" y="36772"/>
                    <a:pt x="12679" y="36477"/>
                    <a:pt x="12694" y="35358"/>
                  </a:cubicBezTo>
                  <a:cubicBezTo>
                    <a:pt x="12859" y="26649"/>
                    <a:pt x="14461" y="12722"/>
                    <a:pt x="13393" y="5041"/>
                  </a:cubicBezTo>
                  <a:cubicBezTo>
                    <a:pt x="13105" y="2781"/>
                    <a:pt x="11339" y="3890"/>
                    <a:pt x="9983" y="2083"/>
                  </a:cubicBezTo>
                  <a:cubicBezTo>
                    <a:pt x="8905" y="645"/>
                    <a:pt x="7412" y="0"/>
                    <a:pt x="59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1322599" y="2653107"/>
              <a:ext cx="836037" cy="1529344"/>
            </a:xfrm>
            <a:custGeom>
              <a:avLst/>
              <a:gdLst/>
              <a:ahLst/>
              <a:cxnLst/>
              <a:rect l="l" t="t" r="r" b="b"/>
              <a:pathLst>
                <a:path w="61293" h="112122" extrusionOk="0">
                  <a:moveTo>
                    <a:pt x="18408" y="1"/>
                  </a:moveTo>
                  <a:cubicBezTo>
                    <a:pt x="16922" y="1"/>
                    <a:pt x="15145" y="872"/>
                    <a:pt x="14009" y="1359"/>
                  </a:cubicBezTo>
                  <a:cubicBezTo>
                    <a:pt x="13886" y="1400"/>
                    <a:pt x="13763" y="1482"/>
                    <a:pt x="13681" y="1524"/>
                  </a:cubicBezTo>
                  <a:cubicBezTo>
                    <a:pt x="13064" y="1482"/>
                    <a:pt x="12407" y="1482"/>
                    <a:pt x="11791" y="1441"/>
                  </a:cubicBezTo>
                  <a:lnTo>
                    <a:pt x="11544" y="2961"/>
                  </a:lnTo>
                  <a:cubicBezTo>
                    <a:pt x="10805" y="3701"/>
                    <a:pt x="10271" y="4605"/>
                    <a:pt x="9573" y="5837"/>
                  </a:cubicBezTo>
                  <a:cubicBezTo>
                    <a:pt x="7026" y="10438"/>
                    <a:pt x="5013" y="15326"/>
                    <a:pt x="3657" y="20420"/>
                  </a:cubicBezTo>
                  <a:cubicBezTo>
                    <a:pt x="1" y="33977"/>
                    <a:pt x="2384" y="47164"/>
                    <a:pt x="3123" y="60802"/>
                  </a:cubicBezTo>
                  <a:cubicBezTo>
                    <a:pt x="3287" y="63678"/>
                    <a:pt x="3082" y="66595"/>
                    <a:pt x="3000" y="69511"/>
                  </a:cubicBezTo>
                  <a:cubicBezTo>
                    <a:pt x="2918" y="73332"/>
                    <a:pt x="8011" y="111167"/>
                    <a:pt x="8422" y="111249"/>
                  </a:cubicBezTo>
                  <a:cubicBezTo>
                    <a:pt x="8710" y="111290"/>
                    <a:pt x="8997" y="111290"/>
                    <a:pt x="9285" y="111331"/>
                  </a:cubicBezTo>
                  <a:cubicBezTo>
                    <a:pt x="9737" y="111331"/>
                    <a:pt x="10148" y="111372"/>
                    <a:pt x="10600" y="111413"/>
                  </a:cubicBezTo>
                  <a:cubicBezTo>
                    <a:pt x="11602" y="111341"/>
                    <a:pt x="12619" y="111298"/>
                    <a:pt x="13641" y="111298"/>
                  </a:cubicBezTo>
                  <a:cubicBezTo>
                    <a:pt x="14378" y="111298"/>
                    <a:pt x="15118" y="111320"/>
                    <a:pt x="15858" y="111372"/>
                  </a:cubicBezTo>
                  <a:cubicBezTo>
                    <a:pt x="16575" y="111269"/>
                    <a:pt x="17380" y="111247"/>
                    <a:pt x="18219" y="111247"/>
                  </a:cubicBezTo>
                  <a:cubicBezTo>
                    <a:pt x="18880" y="111247"/>
                    <a:pt x="19561" y="111261"/>
                    <a:pt x="20237" y="111261"/>
                  </a:cubicBezTo>
                  <a:cubicBezTo>
                    <a:pt x="21451" y="111261"/>
                    <a:pt x="22646" y="111215"/>
                    <a:pt x="23663" y="110961"/>
                  </a:cubicBezTo>
                  <a:cubicBezTo>
                    <a:pt x="24608" y="90955"/>
                    <a:pt x="25429" y="70538"/>
                    <a:pt x="26826" y="50162"/>
                  </a:cubicBezTo>
                  <a:cubicBezTo>
                    <a:pt x="26949" y="48191"/>
                    <a:pt x="27073" y="46219"/>
                    <a:pt x="27196" y="44288"/>
                  </a:cubicBezTo>
                  <a:cubicBezTo>
                    <a:pt x="27319" y="44658"/>
                    <a:pt x="27483" y="45027"/>
                    <a:pt x="27607" y="45438"/>
                  </a:cubicBezTo>
                  <a:cubicBezTo>
                    <a:pt x="29291" y="49875"/>
                    <a:pt x="30523" y="54476"/>
                    <a:pt x="31633" y="59118"/>
                  </a:cubicBezTo>
                  <a:cubicBezTo>
                    <a:pt x="32618" y="63103"/>
                    <a:pt x="34015" y="66800"/>
                    <a:pt x="34878" y="70826"/>
                  </a:cubicBezTo>
                  <a:cubicBezTo>
                    <a:pt x="37836" y="84547"/>
                    <a:pt x="41245" y="99007"/>
                    <a:pt x="46996" y="111824"/>
                  </a:cubicBezTo>
                  <a:cubicBezTo>
                    <a:pt x="47613" y="111865"/>
                    <a:pt x="48229" y="111906"/>
                    <a:pt x="48886" y="111947"/>
                  </a:cubicBezTo>
                  <a:cubicBezTo>
                    <a:pt x="50106" y="112034"/>
                    <a:pt x="51347" y="112121"/>
                    <a:pt x="52579" y="112121"/>
                  </a:cubicBezTo>
                  <a:cubicBezTo>
                    <a:pt x="53089" y="112121"/>
                    <a:pt x="53598" y="112106"/>
                    <a:pt x="54103" y="112070"/>
                  </a:cubicBezTo>
                  <a:cubicBezTo>
                    <a:pt x="55705" y="111947"/>
                    <a:pt x="57266" y="111660"/>
                    <a:pt x="58786" y="111331"/>
                  </a:cubicBezTo>
                  <a:cubicBezTo>
                    <a:pt x="59649" y="111167"/>
                    <a:pt x="60471" y="110920"/>
                    <a:pt x="61292" y="110674"/>
                  </a:cubicBezTo>
                  <a:cubicBezTo>
                    <a:pt x="60881" y="102293"/>
                    <a:pt x="60471" y="93872"/>
                    <a:pt x="60101" y="85491"/>
                  </a:cubicBezTo>
                  <a:lnTo>
                    <a:pt x="60060" y="85491"/>
                  </a:lnTo>
                  <a:cubicBezTo>
                    <a:pt x="59813" y="80315"/>
                    <a:pt x="59567" y="75098"/>
                    <a:pt x="58704" y="69963"/>
                  </a:cubicBezTo>
                  <a:cubicBezTo>
                    <a:pt x="58129" y="66553"/>
                    <a:pt x="57020" y="63349"/>
                    <a:pt x="56157" y="60022"/>
                  </a:cubicBezTo>
                  <a:cubicBezTo>
                    <a:pt x="55377" y="56900"/>
                    <a:pt x="55582" y="53572"/>
                    <a:pt x="55171" y="50368"/>
                  </a:cubicBezTo>
                  <a:cubicBezTo>
                    <a:pt x="54350" y="43507"/>
                    <a:pt x="53241" y="36647"/>
                    <a:pt x="51269" y="29992"/>
                  </a:cubicBezTo>
                  <a:cubicBezTo>
                    <a:pt x="49502" y="24035"/>
                    <a:pt x="46996" y="18202"/>
                    <a:pt x="43546" y="12985"/>
                  </a:cubicBezTo>
                  <a:cubicBezTo>
                    <a:pt x="42642" y="11588"/>
                    <a:pt x="41656" y="10274"/>
                    <a:pt x="40588" y="8959"/>
                  </a:cubicBezTo>
                  <a:cubicBezTo>
                    <a:pt x="40752" y="8548"/>
                    <a:pt x="40876" y="8096"/>
                    <a:pt x="40958" y="7686"/>
                  </a:cubicBezTo>
                  <a:cubicBezTo>
                    <a:pt x="41204" y="6083"/>
                    <a:pt x="40588" y="3290"/>
                    <a:pt x="39027" y="2427"/>
                  </a:cubicBezTo>
                  <a:cubicBezTo>
                    <a:pt x="38164" y="1975"/>
                    <a:pt x="37014" y="2099"/>
                    <a:pt x="36069" y="2058"/>
                  </a:cubicBezTo>
                  <a:lnTo>
                    <a:pt x="33728" y="2058"/>
                  </a:lnTo>
                  <a:cubicBezTo>
                    <a:pt x="33235" y="1400"/>
                    <a:pt x="32906" y="825"/>
                    <a:pt x="33029" y="456"/>
                  </a:cubicBezTo>
                  <a:lnTo>
                    <a:pt x="33029" y="456"/>
                  </a:lnTo>
                  <a:cubicBezTo>
                    <a:pt x="32783" y="1195"/>
                    <a:pt x="32208" y="1647"/>
                    <a:pt x="31427" y="2016"/>
                  </a:cubicBezTo>
                  <a:cubicBezTo>
                    <a:pt x="28346" y="1934"/>
                    <a:pt x="25265" y="1893"/>
                    <a:pt x="22184" y="1811"/>
                  </a:cubicBezTo>
                  <a:cubicBezTo>
                    <a:pt x="22020" y="1811"/>
                    <a:pt x="21855" y="1770"/>
                    <a:pt x="21732" y="1770"/>
                  </a:cubicBezTo>
                  <a:cubicBezTo>
                    <a:pt x="21075" y="1113"/>
                    <a:pt x="20335" y="538"/>
                    <a:pt x="19514" y="209"/>
                  </a:cubicBezTo>
                  <a:cubicBezTo>
                    <a:pt x="19178" y="62"/>
                    <a:pt x="18803" y="1"/>
                    <a:pt x="1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15919" y="2220569"/>
              <a:ext cx="14022" cy="14581"/>
            </a:xfrm>
            <a:custGeom>
              <a:avLst/>
              <a:gdLst/>
              <a:ahLst/>
              <a:cxnLst/>
              <a:rect l="l" t="t" r="r" b="b"/>
              <a:pathLst>
                <a:path w="1028" h="1069" extrusionOk="0">
                  <a:moveTo>
                    <a:pt x="535" y="1"/>
                  </a:moveTo>
                  <a:cubicBezTo>
                    <a:pt x="247" y="1"/>
                    <a:pt x="0" y="247"/>
                    <a:pt x="0" y="535"/>
                  </a:cubicBezTo>
                  <a:cubicBezTo>
                    <a:pt x="0" y="822"/>
                    <a:pt x="247" y="1069"/>
                    <a:pt x="535" y="1069"/>
                  </a:cubicBezTo>
                  <a:cubicBezTo>
                    <a:pt x="822" y="1069"/>
                    <a:pt x="1027" y="822"/>
                    <a:pt x="1027" y="535"/>
                  </a:cubicBezTo>
                  <a:cubicBezTo>
                    <a:pt x="1027" y="247"/>
                    <a:pt x="822" y="1"/>
                    <a:pt x="535" y="1"/>
                  </a:cubicBezTo>
                  <a:close/>
                </a:path>
              </a:pathLst>
            </a:custGeom>
            <a:solidFill>
              <a:srgbClr val="124F7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1301866" y="2203055"/>
              <a:ext cx="735169" cy="498296"/>
            </a:xfrm>
            <a:custGeom>
              <a:avLst/>
              <a:gdLst/>
              <a:ahLst/>
              <a:cxnLst/>
              <a:rect l="l" t="t" r="r" b="b"/>
              <a:pathLst>
                <a:path w="53898" h="36532" extrusionOk="0">
                  <a:moveTo>
                    <a:pt x="14379" y="1"/>
                  </a:moveTo>
                  <a:cubicBezTo>
                    <a:pt x="12327" y="1"/>
                    <a:pt x="9724" y="1885"/>
                    <a:pt x="8258" y="2681"/>
                  </a:cubicBezTo>
                  <a:cubicBezTo>
                    <a:pt x="5341" y="4242"/>
                    <a:pt x="2589" y="6050"/>
                    <a:pt x="1" y="8104"/>
                  </a:cubicBezTo>
                  <a:cubicBezTo>
                    <a:pt x="2178" y="12294"/>
                    <a:pt x="4355" y="16525"/>
                    <a:pt x="6574" y="20716"/>
                  </a:cubicBezTo>
                  <a:cubicBezTo>
                    <a:pt x="6697" y="20921"/>
                    <a:pt x="6820" y="21126"/>
                    <a:pt x="7026" y="21250"/>
                  </a:cubicBezTo>
                  <a:cubicBezTo>
                    <a:pt x="7098" y="21274"/>
                    <a:pt x="7170" y="21284"/>
                    <a:pt x="7242" y="21284"/>
                  </a:cubicBezTo>
                  <a:cubicBezTo>
                    <a:pt x="7416" y="21284"/>
                    <a:pt x="7591" y="21226"/>
                    <a:pt x="7765" y="21167"/>
                  </a:cubicBezTo>
                  <a:cubicBezTo>
                    <a:pt x="9326" y="20716"/>
                    <a:pt x="10846" y="20223"/>
                    <a:pt x="12366" y="19730"/>
                  </a:cubicBezTo>
                  <a:cubicBezTo>
                    <a:pt x="13393" y="22564"/>
                    <a:pt x="12612" y="25892"/>
                    <a:pt x="12818" y="28891"/>
                  </a:cubicBezTo>
                  <a:cubicBezTo>
                    <a:pt x="12941" y="31438"/>
                    <a:pt x="13188" y="33984"/>
                    <a:pt x="13188" y="36531"/>
                  </a:cubicBezTo>
                  <a:lnTo>
                    <a:pt x="41697" y="36039"/>
                  </a:lnTo>
                  <a:cubicBezTo>
                    <a:pt x="41286" y="30986"/>
                    <a:pt x="41533" y="26261"/>
                    <a:pt x="41410" y="21537"/>
                  </a:cubicBezTo>
                  <a:lnTo>
                    <a:pt x="41410" y="21537"/>
                  </a:lnTo>
                  <a:cubicBezTo>
                    <a:pt x="42888" y="21743"/>
                    <a:pt x="44326" y="21948"/>
                    <a:pt x="45805" y="22153"/>
                  </a:cubicBezTo>
                  <a:cubicBezTo>
                    <a:pt x="48352" y="22482"/>
                    <a:pt x="50858" y="22605"/>
                    <a:pt x="53364" y="23057"/>
                  </a:cubicBezTo>
                  <a:lnTo>
                    <a:pt x="53487" y="23057"/>
                  </a:lnTo>
                  <a:cubicBezTo>
                    <a:pt x="53775" y="18497"/>
                    <a:pt x="53898" y="13937"/>
                    <a:pt x="51680" y="9747"/>
                  </a:cubicBezTo>
                  <a:cubicBezTo>
                    <a:pt x="50899" y="8227"/>
                    <a:pt x="49585" y="6543"/>
                    <a:pt x="48023" y="5105"/>
                  </a:cubicBezTo>
                  <a:cubicBezTo>
                    <a:pt x="47777" y="4900"/>
                    <a:pt x="47531" y="4694"/>
                    <a:pt x="47284" y="4530"/>
                  </a:cubicBezTo>
                  <a:cubicBezTo>
                    <a:pt x="44573" y="2764"/>
                    <a:pt x="41327" y="2230"/>
                    <a:pt x="38164" y="1695"/>
                  </a:cubicBezTo>
                  <a:cubicBezTo>
                    <a:pt x="38082" y="1675"/>
                    <a:pt x="37990" y="1654"/>
                    <a:pt x="37902" y="1654"/>
                  </a:cubicBezTo>
                  <a:cubicBezTo>
                    <a:pt x="37815" y="1654"/>
                    <a:pt x="37733" y="1675"/>
                    <a:pt x="37671" y="1737"/>
                  </a:cubicBezTo>
                  <a:cubicBezTo>
                    <a:pt x="37507" y="1819"/>
                    <a:pt x="37507" y="2024"/>
                    <a:pt x="37466" y="2188"/>
                  </a:cubicBezTo>
                  <a:cubicBezTo>
                    <a:pt x="37466" y="2230"/>
                    <a:pt x="37466" y="2230"/>
                    <a:pt x="37466" y="2230"/>
                  </a:cubicBezTo>
                  <a:cubicBezTo>
                    <a:pt x="35782" y="4489"/>
                    <a:pt x="31879" y="9090"/>
                    <a:pt x="27812" y="9377"/>
                  </a:cubicBezTo>
                  <a:cubicBezTo>
                    <a:pt x="27248" y="9420"/>
                    <a:pt x="26715" y="9440"/>
                    <a:pt x="26213" y="9440"/>
                  </a:cubicBezTo>
                  <a:cubicBezTo>
                    <a:pt x="20905" y="9440"/>
                    <a:pt x="18966" y="7217"/>
                    <a:pt x="17953" y="6091"/>
                  </a:cubicBezTo>
                  <a:cubicBezTo>
                    <a:pt x="16638" y="4735"/>
                    <a:pt x="17378" y="2230"/>
                    <a:pt x="16310" y="833"/>
                  </a:cubicBezTo>
                  <a:cubicBezTo>
                    <a:pt x="16228" y="751"/>
                    <a:pt x="16104" y="627"/>
                    <a:pt x="15981" y="545"/>
                  </a:cubicBezTo>
                  <a:cubicBezTo>
                    <a:pt x="15520" y="158"/>
                    <a:pt x="14973" y="1"/>
                    <a:pt x="143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1226792" y="4405615"/>
              <a:ext cx="419703" cy="194957"/>
            </a:xfrm>
            <a:custGeom>
              <a:avLst/>
              <a:gdLst/>
              <a:ahLst/>
              <a:cxnLst/>
              <a:rect l="l" t="t" r="r" b="b"/>
              <a:pathLst>
                <a:path w="30770" h="14293" extrusionOk="0">
                  <a:moveTo>
                    <a:pt x="17976" y="1"/>
                  </a:moveTo>
                  <a:cubicBezTo>
                    <a:pt x="17777" y="1"/>
                    <a:pt x="17577" y="6"/>
                    <a:pt x="17377" y="19"/>
                  </a:cubicBezTo>
                  <a:cubicBezTo>
                    <a:pt x="17007" y="60"/>
                    <a:pt x="15611" y="1745"/>
                    <a:pt x="15241" y="2114"/>
                  </a:cubicBezTo>
                  <a:cubicBezTo>
                    <a:pt x="14214" y="3018"/>
                    <a:pt x="13187" y="4004"/>
                    <a:pt x="12119" y="4949"/>
                  </a:cubicBezTo>
                  <a:cubicBezTo>
                    <a:pt x="9736" y="7044"/>
                    <a:pt x="7066" y="8811"/>
                    <a:pt x="4190" y="10207"/>
                  </a:cubicBezTo>
                  <a:cubicBezTo>
                    <a:pt x="2958" y="10782"/>
                    <a:pt x="1684" y="11316"/>
                    <a:pt x="740" y="12261"/>
                  </a:cubicBezTo>
                  <a:cubicBezTo>
                    <a:pt x="370" y="12631"/>
                    <a:pt x="0" y="13206"/>
                    <a:pt x="247" y="13699"/>
                  </a:cubicBezTo>
                  <a:cubicBezTo>
                    <a:pt x="432" y="14069"/>
                    <a:pt x="884" y="14239"/>
                    <a:pt x="1302" y="14239"/>
                  </a:cubicBezTo>
                  <a:cubicBezTo>
                    <a:pt x="1348" y="14239"/>
                    <a:pt x="1393" y="14237"/>
                    <a:pt x="1438" y="14233"/>
                  </a:cubicBezTo>
                  <a:cubicBezTo>
                    <a:pt x="1627" y="14230"/>
                    <a:pt x="1816" y="14228"/>
                    <a:pt x="2005" y="14228"/>
                  </a:cubicBezTo>
                  <a:cubicBezTo>
                    <a:pt x="3266" y="14228"/>
                    <a:pt x="4527" y="14293"/>
                    <a:pt x="5788" y="14293"/>
                  </a:cubicBezTo>
                  <a:cubicBezTo>
                    <a:pt x="6680" y="14293"/>
                    <a:pt x="7571" y="14260"/>
                    <a:pt x="8463" y="14151"/>
                  </a:cubicBezTo>
                  <a:cubicBezTo>
                    <a:pt x="15077" y="13329"/>
                    <a:pt x="21732" y="12508"/>
                    <a:pt x="28345" y="11399"/>
                  </a:cubicBezTo>
                  <a:cubicBezTo>
                    <a:pt x="29824" y="11152"/>
                    <a:pt x="30769" y="9755"/>
                    <a:pt x="30523" y="8318"/>
                  </a:cubicBezTo>
                  <a:cubicBezTo>
                    <a:pt x="29989" y="5442"/>
                    <a:pt x="29208" y="1252"/>
                    <a:pt x="29044" y="677"/>
                  </a:cubicBezTo>
                  <a:cubicBezTo>
                    <a:pt x="29003" y="553"/>
                    <a:pt x="28962" y="430"/>
                    <a:pt x="28879" y="266"/>
                  </a:cubicBezTo>
                  <a:lnTo>
                    <a:pt x="28879" y="307"/>
                  </a:lnTo>
                  <a:cubicBezTo>
                    <a:pt x="27935" y="430"/>
                    <a:pt x="26990" y="553"/>
                    <a:pt x="26004" y="595"/>
                  </a:cubicBezTo>
                  <a:cubicBezTo>
                    <a:pt x="25530" y="618"/>
                    <a:pt x="25055" y="642"/>
                    <a:pt x="24581" y="642"/>
                  </a:cubicBezTo>
                  <a:cubicBezTo>
                    <a:pt x="24234" y="642"/>
                    <a:pt x="23886" y="629"/>
                    <a:pt x="23539" y="595"/>
                  </a:cubicBezTo>
                  <a:cubicBezTo>
                    <a:pt x="22717" y="512"/>
                    <a:pt x="21937" y="389"/>
                    <a:pt x="21115" y="307"/>
                  </a:cubicBezTo>
                  <a:cubicBezTo>
                    <a:pt x="20111" y="168"/>
                    <a:pt x="19048" y="1"/>
                    <a:pt x="1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1475012" y="2197599"/>
              <a:ext cx="104796" cy="216862"/>
            </a:xfrm>
            <a:custGeom>
              <a:avLst/>
              <a:gdLst/>
              <a:ahLst/>
              <a:cxnLst/>
              <a:rect l="l" t="t" r="r" b="b"/>
              <a:pathLst>
                <a:path w="7683" h="15899" extrusionOk="0">
                  <a:moveTo>
                    <a:pt x="740" y="0"/>
                  </a:moveTo>
                  <a:cubicBezTo>
                    <a:pt x="329" y="0"/>
                    <a:pt x="1" y="329"/>
                    <a:pt x="1" y="740"/>
                  </a:cubicBezTo>
                  <a:lnTo>
                    <a:pt x="1" y="14789"/>
                  </a:lnTo>
                  <a:cubicBezTo>
                    <a:pt x="1" y="15405"/>
                    <a:pt x="494" y="15898"/>
                    <a:pt x="1110" y="15898"/>
                  </a:cubicBezTo>
                  <a:lnTo>
                    <a:pt x="6573" y="15898"/>
                  </a:lnTo>
                  <a:cubicBezTo>
                    <a:pt x="7190" y="15898"/>
                    <a:pt x="7683" y="15405"/>
                    <a:pt x="7683" y="14789"/>
                  </a:cubicBezTo>
                  <a:lnTo>
                    <a:pt x="7683" y="1110"/>
                  </a:lnTo>
                  <a:cubicBezTo>
                    <a:pt x="7683" y="493"/>
                    <a:pt x="7190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1452602" y="2259457"/>
              <a:ext cx="577149" cy="559676"/>
            </a:xfrm>
            <a:custGeom>
              <a:avLst/>
              <a:gdLst/>
              <a:ahLst/>
              <a:cxnLst/>
              <a:rect l="l" t="t" r="r" b="b"/>
              <a:pathLst>
                <a:path w="42313" h="41032" extrusionOk="0">
                  <a:moveTo>
                    <a:pt x="2950" y="0"/>
                  </a:moveTo>
                  <a:cubicBezTo>
                    <a:pt x="2040" y="0"/>
                    <a:pt x="1718" y="1436"/>
                    <a:pt x="2712" y="1627"/>
                  </a:cubicBezTo>
                  <a:cubicBezTo>
                    <a:pt x="4766" y="2079"/>
                    <a:pt x="6696" y="2860"/>
                    <a:pt x="8463" y="3969"/>
                  </a:cubicBezTo>
                  <a:cubicBezTo>
                    <a:pt x="8422" y="4092"/>
                    <a:pt x="8381" y="4215"/>
                    <a:pt x="8299" y="4298"/>
                  </a:cubicBezTo>
                  <a:cubicBezTo>
                    <a:pt x="6080" y="3271"/>
                    <a:pt x="3821" y="2244"/>
                    <a:pt x="1397" y="1668"/>
                  </a:cubicBezTo>
                  <a:cubicBezTo>
                    <a:pt x="1315" y="1645"/>
                    <a:pt x="1237" y="1635"/>
                    <a:pt x="1162" y="1635"/>
                  </a:cubicBezTo>
                  <a:cubicBezTo>
                    <a:pt x="307" y="1635"/>
                    <a:pt x="0" y="3044"/>
                    <a:pt x="945" y="3271"/>
                  </a:cubicBezTo>
                  <a:cubicBezTo>
                    <a:pt x="3287" y="3887"/>
                    <a:pt x="5464" y="4832"/>
                    <a:pt x="7600" y="5859"/>
                  </a:cubicBezTo>
                  <a:cubicBezTo>
                    <a:pt x="7559" y="5941"/>
                    <a:pt x="7518" y="6023"/>
                    <a:pt x="7477" y="6105"/>
                  </a:cubicBezTo>
                  <a:cubicBezTo>
                    <a:pt x="6655" y="5653"/>
                    <a:pt x="5834" y="5242"/>
                    <a:pt x="4930" y="4873"/>
                  </a:cubicBezTo>
                  <a:cubicBezTo>
                    <a:pt x="4355" y="4626"/>
                    <a:pt x="3739" y="4421"/>
                    <a:pt x="3081" y="4257"/>
                  </a:cubicBezTo>
                  <a:cubicBezTo>
                    <a:pt x="2694" y="4127"/>
                    <a:pt x="2280" y="3972"/>
                    <a:pt x="1861" y="3972"/>
                  </a:cubicBezTo>
                  <a:cubicBezTo>
                    <a:pt x="1748" y="3972"/>
                    <a:pt x="1634" y="3984"/>
                    <a:pt x="1520" y="4010"/>
                  </a:cubicBezTo>
                  <a:cubicBezTo>
                    <a:pt x="863" y="4133"/>
                    <a:pt x="740" y="4955"/>
                    <a:pt x="1151" y="5407"/>
                  </a:cubicBezTo>
                  <a:cubicBezTo>
                    <a:pt x="1151" y="5407"/>
                    <a:pt x="1151" y="5407"/>
                    <a:pt x="1192" y="5448"/>
                  </a:cubicBezTo>
                  <a:cubicBezTo>
                    <a:pt x="1319" y="5607"/>
                    <a:pt x="1545" y="5668"/>
                    <a:pt x="1755" y="5668"/>
                  </a:cubicBezTo>
                  <a:cubicBezTo>
                    <a:pt x="1816" y="5668"/>
                    <a:pt x="1876" y="5662"/>
                    <a:pt x="1931" y="5653"/>
                  </a:cubicBezTo>
                  <a:cubicBezTo>
                    <a:pt x="1972" y="5735"/>
                    <a:pt x="2424" y="5818"/>
                    <a:pt x="2506" y="5818"/>
                  </a:cubicBezTo>
                  <a:cubicBezTo>
                    <a:pt x="2753" y="5900"/>
                    <a:pt x="2999" y="5982"/>
                    <a:pt x="3246" y="6064"/>
                  </a:cubicBezTo>
                  <a:cubicBezTo>
                    <a:pt x="3739" y="6228"/>
                    <a:pt x="4191" y="6393"/>
                    <a:pt x="4684" y="6598"/>
                  </a:cubicBezTo>
                  <a:cubicBezTo>
                    <a:pt x="5382" y="6886"/>
                    <a:pt x="6080" y="7214"/>
                    <a:pt x="6738" y="7584"/>
                  </a:cubicBezTo>
                  <a:cubicBezTo>
                    <a:pt x="6655" y="7707"/>
                    <a:pt x="6573" y="7831"/>
                    <a:pt x="6491" y="7954"/>
                  </a:cubicBezTo>
                  <a:cubicBezTo>
                    <a:pt x="5300" y="7296"/>
                    <a:pt x="4067" y="6721"/>
                    <a:pt x="2671" y="6311"/>
                  </a:cubicBezTo>
                  <a:cubicBezTo>
                    <a:pt x="2574" y="6281"/>
                    <a:pt x="2484" y="6267"/>
                    <a:pt x="2399" y="6267"/>
                  </a:cubicBezTo>
                  <a:cubicBezTo>
                    <a:pt x="1540" y="6267"/>
                    <a:pt x="1284" y="7655"/>
                    <a:pt x="2219" y="7954"/>
                  </a:cubicBezTo>
                  <a:cubicBezTo>
                    <a:pt x="3615" y="8365"/>
                    <a:pt x="4807" y="8940"/>
                    <a:pt x="6039" y="9638"/>
                  </a:cubicBezTo>
                  <a:cubicBezTo>
                    <a:pt x="6080" y="9885"/>
                    <a:pt x="6245" y="10049"/>
                    <a:pt x="6368" y="10254"/>
                  </a:cubicBezTo>
                  <a:cubicBezTo>
                    <a:pt x="7025" y="11240"/>
                    <a:pt x="7847" y="12185"/>
                    <a:pt x="8915" y="12678"/>
                  </a:cubicBezTo>
                  <a:cubicBezTo>
                    <a:pt x="10804" y="17567"/>
                    <a:pt x="12858" y="23482"/>
                    <a:pt x="15405" y="28247"/>
                  </a:cubicBezTo>
                  <a:cubicBezTo>
                    <a:pt x="18117" y="33218"/>
                    <a:pt x="21855" y="37737"/>
                    <a:pt x="26702" y="40654"/>
                  </a:cubicBezTo>
                  <a:cubicBezTo>
                    <a:pt x="26990" y="40818"/>
                    <a:pt x="27319" y="41023"/>
                    <a:pt x="27688" y="41023"/>
                  </a:cubicBezTo>
                  <a:cubicBezTo>
                    <a:pt x="27732" y="41029"/>
                    <a:pt x="27776" y="41031"/>
                    <a:pt x="27818" y="41031"/>
                  </a:cubicBezTo>
                  <a:cubicBezTo>
                    <a:pt x="28094" y="41031"/>
                    <a:pt x="28343" y="40925"/>
                    <a:pt x="28592" y="40818"/>
                  </a:cubicBezTo>
                  <a:cubicBezTo>
                    <a:pt x="29619" y="40448"/>
                    <a:pt x="30482" y="39750"/>
                    <a:pt x="31262" y="38969"/>
                  </a:cubicBezTo>
                  <a:cubicBezTo>
                    <a:pt x="31879" y="38353"/>
                    <a:pt x="32372" y="37614"/>
                    <a:pt x="32700" y="36833"/>
                  </a:cubicBezTo>
                  <a:cubicBezTo>
                    <a:pt x="37178" y="30671"/>
                    <a:pt x="41409" y="24057"/>
                    <a:pt x="42313" y="18922"/>
                  </a:cubicBezTo>
                  <a:lnTo>
                    <a:pt x="30318" y="17402"/>
                  </a:lnTo>
                  <a:cubicBezTo>
                    <a:pt x="29578" y="19086"/>
                    <a:pt x="26374" y="20524"/>
                    <a:pt x="25840" y="22291"/>
                  </a:cubicBezTo>
                  <a:cubicBezTo>
                    <a:pt x="23005" y="19045"/>
                    <a:pt x="20048" y="16129"/>
                    <a:pt x="17624" y="13376"/>
                  </a:cubicBezTo>
                  <a:cubicBezTo>
                    <a:pt x="16556" y="12226"/>
                    <a:pt x="14830" y="10090"/>
                    <a:pt x="13927" y="8981"/>
                  </a:cubicBezTo>
                  <a:cubicBezTo>
                    <a:pt x="13762" y="8488"/>
                    <a:pt x="13557" y="8077"/>
                    <a:pt x="13475" y="7831"/>
                  </a:cubicBezTo>
                  <a:cubicBezTo>
                    <a:pt x="13023" y="6721"/>
                    <a:pt x="11544" y="3764"/>
                    <a:pt x="10065" y="3024"/>
                  </a:cubicBezTo>
                  <a:cubicBezTo>
                    <a:pt x="10024" y="2983"/>
                    <a:pt x="9983" y="2942"/>
                    <a:pt x="9942" y="2901"/>
                  </a:cubicBezTo>
                  <a:cubicBezTo>
                    <a:pt x="7765" y="1176"/>
                    <a:pt x="5587" y="559"/>
                    <a:pt x="3164" y="25"/>
                  </a:cubicBezTo>
                  <a:cubicBezTo>
                    <a:pt x="3089" y="8"/>
                    <a:pt x="3018" y="0"/>
                    <a:pt x="2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38"/>
          <p:cNvGrpSpPr/>
          <p:nvPr/>
        </p:nvGrpSpPr>
        <p:grpSpPr>
          <a:xfrm rot="-1275772">
            <a:off x="2440005" y="1018052"/>
            <a:ext cx="470726" cy="659009"/>
            <a:chOff x="1085140" y="3504994"/>
            <a:chExt cx="560616" cy="784854"/>
          </a:xfrm>
        </p:grpSpPr>
        <p:sp>
          <p:nvSpPr>
            <p:cNvPr id="925" name="Google Shape;925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1753415" y="147082"/>
            <a:ext cx="560616" cy="784854"/>
            <a:chOff x="1085140" y="3504994"/>
            <a:chExt cx="560616" cy="784854"/>
          </a:xfrm>
        </p:grpSpPr>
        <p:sp>
          <p:nvSpPr>
            <p:cNvPr id="928" name="Google Shape;928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38"/>
          <p:cNvGrpSpPr/>
          <p:nvPr/>
        </p:nvGrpSpPr>
        <p:grpSpPr>
          <a:xfrm rot="-1275747">
            <a:off x="2843186" y="462039"/>
            <a:ext cx="361902" cy="506730"/>
            <a:chOff x="1085140" y="3504994"/>
            <a:chExt cx="560616" cy="784854"/>
          </a:xfrm>
        </p:grpSpPr>
        <p:sp>
          <p:nvSpPr>
            <p:cNvPr id="931" name="Google Shape;931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38"/>
          <p:cNvGrpSpPr/>
          <p:nvPr/>
        </p:nvGrpSpPr>
        <p:grpSpPr>
          <a:xfrm>
            <a:off x="1907257" y="1832372"/>
            <a:ext cx="429265" cy="214655"/>
            <a:chOff x="8003417" y="3113542"/>
            <a:chExt cx="254063" cy="127053"/>
          </a:xfrm>
        </p:grpSpPr>
        <p:sp>
          <p:nvSpPr>
            <p:cNvPr id="934" name="Google Shape;934;p38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38"/>
          <p:cNvGrpSpPr/>
          <p:nvPr/>
        </p:nvGrpSpPr>
        <p:grpSpPr>
          <a:xfrm rot="-1673854">
            <a:off x="691532" y="860922"/>
            <a:ext cx="654614" cy="342866"/>
            <a:chOff x="2047546" y="4219184"/>
            <a:chExt cx="654603" cy="342860"/>
          </a:xfrm>
        </p:grpSpPr>
        <p:sp>
          <p:nvSpPr>
            <p:cNvPr id="937" name="Google Shape;937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8"/>
          <p:cNvGrpSpPr/>
          <p:nvPr/>
        </p:nvGrpSpPr>
        <p:grpSpPr>
          <a:xfrm rot="570169">
            <a:off x="1228820" y="1313291"/>
            <a:ext cx="654618" cy="342868"/>
            <a:chOff x="2047546" y="4219184"/>
            <a:chExt cx="654603" cy="342860"/>
          </a:xfrm>
        </p:grpSpPr>
        <p:sp>
          <p:nvSpPr>
            <p:cNvPr id="941" name="Google Shape;941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047;p42">
            <a:extLst>
              <a:ext uri="{FF2B5EF4-FFF2-40B4-BE49-F238E27FC236}">
                <a16:creationId xmlns:a16="http://schemas.microsoft.com/office/drawing/2014/main" id="{5D51FCDA-AD4A-4279-4E0E-1912A68D4043}"/>
              </a:ext>
            </a:extLst>
          </p:cNvPr>
          <p:cNvSpPr txBox="1"/>
          <p:nvPr/>
        </p:nvSpPr>
        <p:spPr>
          <a:xfrm>
            <a:off x="4654704" y="960013"/>
            <a:ext cx="3831909" cy="83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Fitness Targets and Community Challenges</a:t>
            </a:r>
          </a:p>
        </p:txBody>
      </p:sp>
      <p:sp>
        <p:nvSpPr>
          <p:cNvPr id="17" name="Google Shape;1087;p43">
            <a:extLst>
              <a:ext uri="{FF2B5EF4-FFF2-40B4-BE49-F238E27FC236}">
                <a16:creationId xmlns:a16="http://schemas.microsoft.com/office/drawing/2014/main" id="{AD3D24FC-74BF-AF8F-174F-C87F6D452F19}"/>
              </a:ext>
            </a:extLst>
          </p:cNvPr>
          <p:cNvSpPr txBox="1"/>
          <p:nvPr/>
        </p:nvSpPr>
        <p:spPr>
          <a:xfrm>
            <a:off x="3982855" y="1168349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03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F05C8C-6275-8EC9-6874-7234AC35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855" y="1987928"/>
            <a:ext cx="446546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Fitness Targets are transformed into thrilling challenges, turning workouts into epic battles where users compete and conquer.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en-US" alt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Users hustle with each other top the leaderboard and win rarity NFTs.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5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2420160" y="380160"/>
            <a:ext cx="5358809" cy="48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Fitness Targets and Community Challenges</a:t>
            </a:r>
          </a:p>
        </p:txBody>
      </p:sp>
      <p:sp>
        <p:nvSpPr>
          <p:cNvPr id="2" name="Google Shape;1087;p43">
            <a:extLst>
              <a:ext uri="{FF2B5EF4-FFF2-40B4-BE49-F238E27FC236}">
                <a16:creationId xmlns:a16="http://schemas.microsoft.com/office/drawing/2014/main" id="{BFAFC5CB-8B13-7014-9003-AE34B5FD681B}"/>
              </a:ext>
            </a:extLst>
          </p:cNvPr>
          <p:cNvSpPr txBox="1"/>
          <p:nvPr/>
        </p:nvSpPr>
        <p:spPr>
          <a:xfrm>
            <a:off x="1831015" y="380160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03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/>
          <p:nvPr/>
        </p:nvSpPr>
        <p:spPr>
          <a:xfrm>
            <a:off x="70631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/>
          <p:nvPr/>
        </p:nvSpPr>
        <p:spPr>
          <a:xfrm>
            <a:off x="49103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/>
          <p:nvPr/>
        </p:nvSpPr>
        <p:spPr>
          <a:xfrm>
            <a:off x="27575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/>
          <p:nvPr/>
        </p:nvSpPr>
        <p:spPr>
          <a:xfrm>
            <a:off x="6047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082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38"/>
          <p:cNvGrpSpPr/>
          <p:nvPr/>
        </p:nvGrpSpPr>
        <p:grpSpPr>
          <a:xfrm>
            <a:off x="2314034" y="1863874"/>
            <a:ext cx="1352092" cy="2759645"/>
            <a:chOff x="2631534" y="1761665"/>
            <a:chExt cx="1352092" cy="2759645"/>
          </a:xfrm>
        </p:grpSpPr>
        <p:sp>
          <p:nvSpPr>
            <p:cNvPr id="897" name="Google Shape;897;p38"/>
            <p:cNvSpPr/>
            <p:nvPr/>
          </p:nvSpPr>
          <p:spPr>
            <a:xfrm>
              <a:off x="3663673" y="3940232"/>
              <a:ext cx="258887" cy="319872"/>
            </a:xfrm>
            <a:custGeom>
              <a:avLst/>
              <a:gdLst/>
              <a:ahLst/>
              <a:cxnLst/>
              <a:rect l="l" t="t" r="r" b="b"/>
              <a:pathLst>
                <a:path w="18980" h="23451" extrusionOk="0">
                  <a:moveTo>
                    <a:pt x="8504" y="1"/>
                  </a:moveTo>
                  <a:cubicBezTo>
                    <a:pt x="6778" y="1397"/>
                    <a:pt x="0" y="7395"/>
                    <a:pt x="411" y="10230"/>
                  </a:cubicBezTo>
                  <a:cubicBezTo>
                    <a:pt x="616" y="11873"/>
                    <a:pt x="10229" y="22718"/>
                    <a:pt x="10229" y="22718"/>
                  </a:cubicBezTo>
                  <a:cubicBezTo>
                    <a:pt x="10393" y="22965"/>
                    <a:pt x="11708" y="23252"/>
                    <a:pt x="11996" y="23375"/>
                  </a:cubicBezTo>
                  <a:cubicBezTo>
                    <a:pt x="12100" y="23427"/>
                    <a:pt x="12207" y="23450"/>
                    <a:pt x="12317" y="23450"/>
                  </a:cubicBezTo>
                  <a:cubicBezTo>
                    <a:pt x="12728" y="23450"/>
                    <a:pt x="13168" y="23133"/>
                    <a:pt x="13557" y="22841"/>
                  </a:cubicBezTo>
                  <a:cubicBezTo>
                    <a:pt x="15364" y="21486"/>
                    <a:pt x="17172" y="20130"/>
                    <a:pt x="18979" y="18774"/>
                  </a:cubicBezTo>
                  <a:cubicBezTo>
                    <a:pt x="16884" y="13886"/>
                    <a:pt x="11133" y="4437"/>
                    <a:pt x="85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057948" y="4175577"/>
              <a:ext cx="174838" cy="237241"/>
            </a:xfrm>
            <a:custGeom>
              <a:avLst/>
              <a:gdLst/>
              <a:ahLst/>
              <a:cxnLst/>
              <a:rect l="l" t="t" r="r" b="b"/>
              <a:pathLst>
                <a:path w="12818" h="17393" extrusionOk="0">
                  <a:moveTo>
                    <a:pt x="1" y="0"/>
                  </a:moveTo>
                  <a:lnTo>
                    <a:pt x="1" y="0"/>
                  </a:lnTo>
                  <a:cubicBezTo>
                    <a:pt x="288" y="4355"/>
                    <a:pt x="1233" y="11914"/>
                    <a:pt x="1439" y="16515"/>
                  </a:cubicBezTo>
                  <a:cubicBezTo>
                    <a:pt x="1480" y="16720"/>
                    <a:pt x="3451" y="16884"/>
                    <a:pt x="5012" y="17336"/>
                  </a:cubicBezTo>
                  <a:cubicBezTo>
                    <a:pt x="5187" y="17380"/>
                    <a:pt x="5989" y="17393"/>
                    <a:pt x="6950" y="17393"/>
                  </a:cubicBezTo>
                  <a:cubicBezTo>
                    <a:pt x="8277" y="17393"/>
                    <a:pt x="9907" y="17369"/>
                    <a:pt x="10614" y="17369"/>
                  </a:cubicBezTo>
                  <a:cubicBezTo>
                    <a:pt x="10838" y="17369"/>
                    <a:pt x="10969" y="17371"/>
                    <a:pt x="10969" y="17377"/>
                  </a:cubicBezTo>
                  <a:cubicBezTo>
                    <a:pt x="11174" y="12078"/>
                    <a:pt x="12818" y="6368"/>
                    <a:pt x="11873" y="1069"/>
                  </a:cubicBezTo>
                  <a:lnTo>
                    <a:pt x="11873" y="1069"/>
                  </a:lnTo>
                  <a:cubicBezTo>
                    <a:pt x="10926" y="1542"/>
                    <a:pt x="9749" y="1728"/>
                    <a:pt x="8481" y="1728"/>
                  </a:cubicBezTo>
                  <a:cubicBezTo>
                    <a:pt x="5568" y="1728"/>
                    <a:pt x="2176" y="74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978386" y="2612378"/>
              <a:ext cx="907742" cy="1647821"/>
            </a:xfrm>
            <a:custGeom>
              <a:avLst/>
              <a:gdLst/>
              <a:ahLst/>
              <a:cxnLst/>
              <a:rect l="l" t="t" r="r" b="b"/>
              <a:pathLst>
                <a:path w="66550" h="120808" extrusionOk="0">
                  <a:moveTo>
                    <a:pt x="29852" y="1"/>
                  </a:moveTo>
                  <a:cubicBezTo>
                    <a:pt x="26869" y="1"/>
                    <a:pt x="24244" y="1257"/>
                    <a:pt x="23498" y="4592"/>
                  </a:cubicBezTo>
                  <a:cubicBezTo>
                    <a:pt x="23252" y="5783"/>
                    <a:pt x="22964" y="7015"/>
                    <a:pt x="22759" y="8248"/>
                  </a:cubicBezTo>
                  <a:cubicBezTo>
                    <a:pt x="20951" y="7385"/>
                    <a:pt x="18938" y="6810"/>
                    <a:pt x="17007" y="6440"/>
                  </a:cubicBezTo>
                  <a:cubicBezTo>
                    <a:pt x="16643" y="6376"/>
                    <a:pt x="16256" y="6312"/>
                    <a:pt x="15875" y="6312"/>
                  </a:cubicBezTo>
                  <a:cubicBezTo>
                    <a:pt x="15527" y="6312"/>
                    <a:pt x="15185" y="6365"/>
                    <a:pt x="14871" y="6522"/>
                  </a:cubicBezTo>
                  <a:cubicBezTo>
                    <a:pt x="14132" y="6933"/>
                    <a:pt x="10188" y="8084"/>
                    <a:pt x="9942" y="8905"/>
                  </a:cubicBezTo>
                  <a:cubicBezTo>
                    <a:pt x="3287" y="29445"/>
                    <a:pt x="2137" y="50067"/>
                    <a:pt x="493" y="71552"/>
                  </a:cubicBezTo>
                  <a:cubicBezTo>
                    <a:pt x="206" y="74798"/>
                    <a:pt x="0" y="120808"/>
                    <a:pt x="2424" y="120808"/>
                  </a:cubicBezTo>
                  <a:cubicBezTo>
                    <a:pt x="2794" y="120766"/>
                    <a:pt x="19965" y="120315"/>
                    <a:pt x="20130" y="119657"/>
                  </a:cubicBezTo>
                  <a:cubicBezTo>
                    <a:pt x="20417" y="118548"/>
                    <a:pt x="20458" y="91887"/>
                    <a:pt x="20499" y="81124"/>
                  </a:cubicBezTo>
                  <a:cubicBezTo>
                    <a:pt x="20499" y="78618"/>
                    <a:pt x="21855" y="69663"/>
                    <a:pt x="22718" y="64363"/>
                  </a:cubicBezTo>
                  <a:cubicBezTo>
                    <a:pt x="23046" y="66212"/>
                    <a:pt x="23498" y="68020"/>
                    <a:pt x="24114" y="69786"/>
                  </a:cubicBezTo>
                  <a:cubicBezTo>
                    <a:pt x="26579" y="76852"/>
                    <a:pt x="31673" y="82644"/>
                    <a:pt x="35370" y="89053"/>
                  </a:cubicBezTo>
                  <a:cubicBezTo>
                    <a:pt x="39684" y="96570"/>
                    <a:pt x="43997" y="104047"/>
                    <a:pt x="48310" y="111523"/>
                  </a:cubicBezTo>
                  <a:cubicBezTo>
                    <a:pt x="48352" y="111564"/>
                    <a:pt x="48352" y="111564"/>
                    <a:pt x="48352" y="111606"/>
                  </a:cubicBezTo>
                  <a:cubicBezTo>
                    <a:pt x="49255" y="113167"/>
                    <a:pt x="50323" y="113906"/>
                    <a:pt x="51474" y="114111"/>
                  </a:cubicBezTo>
                  <a:cubicBezTo>
                    <a:pt x="52624" y="113783"/>
                    <a:pt x="53774" y="113372"/>
                    <a:pt x="54883" y="112879"/>
                  </a:cubicBezTo>
                  <a:cubicBezTo>
                    <a:pt x="57512" y="111729"/>
                    <a:pt x="64126" y="108648"/>
                    <a:pt x="65276" y="105813"/>
                  </a:cubicBezTo>
                  <a:cubicBezTo>
                    <a:pt x="66550" y="102773"/>
                    <a:pt x="62278" y="96324"/>
                    <a:pt x="60922" y="93243"/>
                  </a:cubicBezTo>
                  <a:lnTo>
                    <a:pt x="60922" y="93202"/>
                  </a:lnTo>
                  <a:cubicBezTo>
                    <a:pt x="56691" y="83712"/>
                    <a:pt x="51843" y="74510"/>
                    <a:pt x="46421" y="65637"/>
                  </a:cubicBezTo>
                  <a:cubicBezTo>
                    <a:pt x="45517" y="64158"/>
                    <a:pt x="44613" y="62720"/>
                    <a:pt x="44202" y="61036"/>
                  </a:cubicBezTo>
                  <a:cubicBezTo>
                    <a:pt x="43833" y="59434"/>
                    <a:pt x="43915" y="57749"/>
                    <a:pt x="44038" y="56065"/>
                  </a:cubicBezTo>
                  <a:cubicBezTo>
                    <a:pt x="44613" y="47849"/>
                    <a:pt x="45229" y="39674"/>
                    <a:pt x="45805" y="31458"/>
                  </a:cubicBezTo>
                  <a:cubicBezTo>
                    <a:pt x="46174" y="26323"/>
                    <a:pt x="46544" y="21106"/>
                    <a:pt x="45599" y="16053"/>
                  </a:cubicBezTo>
                  <a:cubicBezTo>
                    <a:pt x="44695" y="10959"/>
                    <a:pt x="42354" y="5947"/>
                    <a:pt x="38246" y="2866"/>
                  </a:cubicBezTo>
                  <a:cubicBezTo>
                    <a:pt x="36066" y="1216"/>
                    <a:pt x="32786" y="1"/>
                    <a:pt x="29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2997441" y="2133273"/>
              <a:ext cx="519438" cy="662849"/>
            </a:xfrm>
            <a:custGeom>
              <a:avLst/>
              <a:gdLst/>
              <a:ahLst/>
              <a:cxnLst/>
              <a:rect l="l" t="t" r="r" b="b"/>
              <a:pathLst>
                <a:path w="38082" h="48596" extrusionOk="0">
                  <a:moveTo>
                    <a:pt x="19376" y="1"/>
                  </a:moveTo>
                  <a:cubicBezTo>
                    <a:pt x="17251" y="1"/>
                    <a:pt x="15196" y="285"/>
                    <a:pt x="13556" y="1060"/>
                  </a:cubicBezTo>
                  <a:cubicBezTo>
                    <a:pt x="11010" y="2210"/>
                    <a:pt x="9695" y="4963"/>
                    <a:pt x="8914" y="7510"/>
                  </a:cubicBezTo>
                  <a:cubicBezTo>
                    <a:pt x="7929" y="10714"/>
                    <a:pt x="7025" y="12727"/>
                    <a:pt x="5382" y="15726"/>
                  </a:cubicBezTo>
                  <a:cubicBezTo>
                    <a:pt x="1849" y="22052"/>
                    <a:pt x="0" y="29323"/>
                    <a:pt x="164" y="36554"/>
                  </a:cubicBezTo>
                  <a:cubicBezTo>
                    <a:pt x="247" y="40826"/>
                    <a:pt x="1438" y="45714"/>
                    <a:pt x="5299" y="47563"/>
                  </a:cubicBezTo>
                  <a:cubicBezTo>
                    <a:pt x="7025" y="48426"/>
                    <a:pt x="9079" y="48508"/>
                    <a:pt x="11010" y="48549"/>
                  </a:cubicBezTo>
                  <a:cubicBezTo>
                    <a:pt x="12704" y="48580"/>
                    <a:pt x="14399" y="48595"/>
                    <a:pt x="16093" y="48595"/>
                  </a:cubicBezTo>
                  <a:cubicBezTo>
                    <a:pt x="21174" y="48595"/>
                    <a:pt x="26250" y="48457"/>
                    <a:pt x="31303" y="48179"/>
                  </a:cubicBezTo>
                  <a:cubicBezTo>
                    <a:pt x="31960" y="48138"/>
                    <a:pt x="32659" y="48097"/>
                    <a:pt x="33193" y="47727"/>
                  </a:cubicBezTo>
                  <a:cubicBezTo>
                    <a:pt x="33809" y="47358"/>
                    <a:pt x="34096" y="46659"/>
                    <a:pt x="34384" y="46002"/>
                  </a:cubicBezTo>
                  <a:cubicBezTo>
                    <a:pt x="36274" y="41647"/>
                    <a:pt x="37506" y="38525"/>
                    <a:pt x="37794" y="33842"/>
                  </a:cubicBezTo>
                  <a:cubicBezTo>
                    <a:pt x="38081" y="29077"/>
                    <a:pt x="38081" y="24353"/>
                    <a:pt x="38081" y="19587"/>
                  </a:cubicBezTo>
                  <a:cubicBezTo>
                    <a:pt x="38040" y="16876"/>
                    <a:pt x="37999" y="15151"/>
                    <a:pt x="36726" y="12891"/>
                  </a:cubicBezTo>
                  <a:cubicBezTo>
                    <a:pt x="35452" y="10673"/>
                    <a:pt x="35288" y="8167"/>
                    <a:pt x="34220" y="5908"/>
                  </a:cubicBezTo>
                  <a:cubicBezTo>
                    <a:pt x="32946" y="3320"/>
                    <a:pt x="30235" y="1676"/>
                    <a:pt x="27400" y="1019"/>
                  </a:cubicBezTo>
                  <a:cubicBezTo>
                    <a:pt x="25149" y="503"/>
                    <a:pt x="22201" y="1"/>
                    <a:pt x="19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2631534" y="2120056"/>
              <a:ext cx="627031" cy="1090491"/>
            </a:xfrm>
            <a:custGeom>
              <a:avLst/>
              <a:gdLst/>
              <a:ahLst/>
              <a:cxnLst/>
              <a:rect l="l" t="t" r="r" b="b"/>
              <a:pathLst>
                <a:path w="45970" h="79948" extrusionOk="0">
                  <a:moveTo>
                    <a:pt x="44735" y="1"/>
                  </a:moveTo>
                  <a:cubicBezTo>
                    <a:pt x="43499" y="1"/>
                    <a:pt x="42213" y="243"/>
                    <a:pt x="40958" y="674"/>
                  </a:cubicBezTo>
                  <a:cubicBezTo>
                    <a:pt x="40095" y="838"/>
                    <a:pt x="39232" y="1043"/>
                    <a:pt x="38370" y="1331"/>
                  </a:cubicBezTo>
                  <a:cubicBezTo>
                    <a:pt x="34138" y="2604"/>
                    <a:pt x="30236" y="4823"/>
                    <a:pt x="26621" y="7370"/>
                  </a:cubicBezTo>
                  <a:cubicBezTo>
                    <a:pt x="24402" y="8931"/>
                    <a:pt x="22143" y="10574"/>
                    <a:pt x="20130" y="12381"/>
                  </a:cubicBezTo>
                  <a:cubicBezTo>
                    <a:pt x="20007" y="12258"/>
                    <a:pt x="19884" y="12135"/>
                    <a:pt x="19760" y="12012"/>
                  </a:cubicBezTo>
                  <a:cubicBezTo>
                    <a:pt x="18848" y="11200"/>
                    <a:pt x="17629" y="10612"/>
                    <a:pt x="16402" y="10612"/>
                  </a:cubicBezTo>
                  <a:cubicBezTo>
                    <a:pt x="16138" y="10612"/>
                    <a:pt x="15873" y="10639"/>
                    <a:pt x="15611" y="10697"/>
                  </a:cubicBezTo>
                  <a:cubicBezTo>
                    <a:pt x="14502" y="10944"/>
                    <a:pt x="13598" y="11683"/>
                    <a:pt x="12777" y="12423"/>
                  </a:cubicBezTo>
                  <a:cubicBezTo>
                    <a:pt x="10353" y="14559"/>
                    <a:pt x="8422" y="17229"/>
                    <a:pt x="6040" y="19324"/>
                  </a:cubicBezTo>
                  <a:cubicBezTo>
                    <a:pt x="3862" y="21337"/>
                    <a:pt x="1890" y="24130"/>
                    <a:pt x="987" y="26965"/>
                  </a:cubicBezTo>
                  <a:cubicBezTo>
                    <a:pt x="1" y="29923"/>
                    <a:pt x="288" y="33415"/>
                    <a:pt x="2425" y="35674"/>
                  </a:cubicBezTo>
                  <a:cubicBezTo>
                    <a:pt x="4060" y="37387"/>
                    <a:pt x="6471" y="38104"/>
                    <a:pt x="8817" y="38104"/>
                  </a:cubicBezTo>
                  <a:cubicBezTo>
                    <a:pt x="8946" y="38104"/>
                    <a:pt x="9074" y="38102"/>
                    <a:pt x="9203" y="38098"/>
                  </a:cubicBezTo>
                  <a:cubicBezTo>
                    <a:pt x="9367" y="38057"/>
                    <a:pt x="9531" y="38057"/>
                    <a:pt x="9696" y="38057"/>
                  </a:cubicBezTo>
                  <a:cubicBezTo>
                    <a:pt x="10065" y="38057"/>
                    <a:pt x="10435" y="38015"/>
                    <a:pt x="10805" y="37974"/>
                  </a:cubicBezTo>
                  <a:cubicBezTo>
                    <a:pt x="15036" y="37399"/>
                    <a:pt x="18898" y="35181"/>
                    <a:pt x="22307" y="32593"/>
                  </a:cubicBezTo>
                  <a:cubicBezTo>
                    <a:pt x="23663" y="31607"/>
                    <a:pt x="24977" y="30498"/>
                    <a:pt x="26210" y="29348"/>
                  </a:cubicBezTo>
                  <a:cubicBezTo>
                    <a:pt x="26374" y="29224"/>
                    <a:pt x="26538" y="29060"/>
                    <a:pt x="26703" y="28896"/>
                  </a:cubicBezTo>
                  <a:lnTo>
                    <a:pt x="26703" y="28896"/>
                  </a:lnTo>
                  <a:cubicBezTo>
                    <a:pt x="26415" y="30457"/>
                    <a:pt x="26210" y="32018"/>
                    <a:pt x="25963" y="33620"/>
                  </a:cubicBezTo>
                  <a:cubicBezTo>
                    <a:pt x="23909" y="48327"/>
                    <a:pt x="22677" y="63115"/>
                    <a:pt x="22225" y="77945"/>
                  </a:cubicBezTo>
                  <a:cubicBezTo>
                    <a:pt x="22979" y="78304"/>
                    <a:pt x="32944" y="79948"/>
                    <a:pt x="35511" y="79948"/>
                  </a:cubicBezTo>
                  <a:cubicBezTo>
                    <a:pt x="35883" y="79948"/>
                    <a:pt x="36100" y="79913"/>
                    <a:pt x="36110" y="79835"/>
                  </a:cubicBezTo>
                  <a:cubicBezTo>
                    <a:pt x="37301" y="68949"/>
                    <a:pt x="38575" y="58063"/>
                    <a:pt x="39890" y="47217"/>
                  </a:cubicBezTo>
                  <a:cubicBezTo>
                    <a:pt x="40506" y="41713"/>
                    <a:pt x="41163" y="36249"/>
                    <a:pt x="41820" y="30744"/>
                  </a:cubicBezTo>
                  <a:cubicBezTo>
                    <a:pt x="42108" y="27992"/>
                    <a:pt x="43792" y="18543"/>
                    <a:pt x="44121" y="16448"/>
                  </a:cubicBezTo>
                  <a:cubicBezTo>
                    <a:pt x="44860" y="11272"/>
                    <a:pt x="45476" y="6055"/>
                    <a:pt x="45928" y="838"/>
                  </a:cubicBezTo>
                  <a:cubicBezTo>
                    <a:pt x="45969" y="591"/>
                    <a:pt x="45969" y="345"/>
                    <a:pt x="45764" y="181"/>
                  </a:cubicBezTo>
                  <a:lnTo>
                    <a:pt x="45764" y="140"/>
                  </a:lnTo>
                  <a:cubicBezTo>
                    <a:pt x="45641" y="57"/>
                    <a:pt x="45435" y="16"/>
                    <a:pt x="45271" y="16"/>
                  </a:cubicBezTo>
                  <a:cubicBezTo>
                    <a:pt x="45094" y="6"/>
                    <a:pt x="44915" y="1"/>
                    <a:pt x="447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2936920" y="2075439"/>
              <a:ext cx="111521" cy="226956"/>
            </a:xfrm>
            <a:custGeom>
              <a:avLst/>
              <a:gdLst/>
              <a:ahLst/>
              <a:cxnLst/>
              <a:rect l="l" t="t" r="r" b="b"/>
              <a:pathLst>
                <a:path w="8176" h="16639" extrusionOk="0">
                  <a:moveTo>
                    <a:pt x="411" y="1"/>
                  </a:moveTo>
                  <a:cubicBezTo>
                    <a:pt x="165" y="1"/>
                    <a:pt x="0" y="206"/>
                    <a:pt x="0" y="412"/>
                  </a:cubicBezTo>
                  <a:lnTo>
                    <a:pt x="0" y="16186"/>
                  </a:lnTo>
                  <a:cubicBezTo>
                    <a:pt x="0" y="16433"/>
                    <a:pt x="206" y="16638"/>
                    <a:pt x="452" y="16638"/>
                  </a:cubicBezTo>
                  <a:lnTo>
                    <a:pt x="7723" y="16638"/>
                  </a:lnTo>
                  <a:cubicBezTo>
                    <a:pt x="7970" y="16638"/>
                    <a:pt x="8175" y="16433"/>
                    <a:pt x="8175" y="16186"/>
                  </a:cubicBezTo>
                  <a:lnTo>
                    <a:pt x="8175" y="412"/>
                  </a:lnTo>
                  <a:cubicBezTo>
                    <a:pt x="8175" y="206"/>
                    <a:pt x="8011" y="1"/>
                    <a:pt x="77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2857917" y="2140666"/>
              <a:ext cx="211352" cy="191983"/>
            </a:xfrm>
            <a:custGeom>
              <a:avLst/>
              <a:gdLst/>
              <a:ahLst/>
              <a:cxnLst/>
              <a:rect l="l" t="t" r="r" b="b"/>
              <a:pathLst>
                <a:path w="15495" h="14075" extrusionOk="0">
                  <a:moveTo>
                    <a:pt x="12417" y="1"/>
                  </a:moveTo>
                  <a:cubicBezTo>
                    <a:pt x="12348" y="1"/>
                    <a:pt x="12276" y="9"/>
                    <a:pt x="12201" y="25"/>
                  </a:cubicBezTo>
                  <a:cubicBezTo>
                    <a:pt x="9736" y="600"/>
                    <a:pt x="7477" y="1217"/>
                    <a:pt x="5258" y="3024"/>
                  </a:cubicBezTo>
                  <a:cubicBezTo>
                    <a:pt x="5217" y="3065"/>
                    <a:pt x="5176" y="3065"/>
                    <a:pt x="5135" y="3106"/>
                  </a:cubicBezTo>
                  <a:cubicBezTo>
                    <a:pt x="3944" y="3599"/>
                    <a:pt x="3081" y="5201"/>
                    <a:pt x="2506" y="6228"/>
                  </a:cubicBezTo>
                  <a:cubicBezTo>
                    <a:pt x="2136" y="6886"/>
                    <a:pt x="1972" y="7584"/>
                    <a:pt x="1643" y="8241"/>
                  </a:cubicBezTo>
                  <a:cubicBezTo>
                    <a:pt x="1233" y="9145"/>
                    <a:pt x="575" y="10008"/>
                    <a:pt x="123" y="10870"/>
                  </a:cubicBezTo>
                  <a:cubicBezTo>
                    <a:pt x="0" y="11117"/>
                    <a:pt x="1643" y="12555"/>
                    <a:pt x="1849" y="12719"/>
                  </a:cubicBezTo>
                  <a:cubicBezTo>
                    <a:pt x="2424" y="13212"/>
                    <a:pt x="3081" y="13746"/>
                    <a:pt x="3738" y="14075"/>
                  </a:cubicBezTo>
                  <a:cubicBezTo>
                    <a:pt x="3944" y="13828"/>
                    <a:pt x="4190" y="13582"/>
                    <a:pt x="4437" y="13459"/>
                  </a:cubicBezTo>
                  <a:cubicBezTo>
                    <a:pt x="4542" y="13412"/>
                    <a:pt x="4635" y="13395"/>
                    <a:pt x="4720" y="13395"/>
                  </a:cubicBezTo>
                  <a:cubicBezTo>
                    <a:pt x="4934" y="13395"/>
                    <a:pt x="5106" y="13500"/>
                    <a:pt x="5341" y="13500"/>
                  </a:cubicBezTo>
                  <a:cubicBezTo>
                    <a:pt x="5792" y="13500"/>
                    <a:pt x="6368" y="13130"/>
                    <a:pt x="6737" y="12883"/>
                  </a:cubicBezTo>
                  <a:cubicBezTo>
                    <a:pt x="7600" y="12308"/>
                    <a:pt x="8339" y="11446"/>
                    <a:pt x="8956" y="10583"/>
                  </a:cubicBezTo>
                  <a:cubicBezTo>
                    <a:pt x="9079" y="10377"/>
                    <a:pt x="9202" y="10172"/>
                    <a:pt x="9284" y="9967"/>
                  </a:cubicBezTo>
                  <a:cubicBezTo>
                    <a:pt x="10558" y="9227"/>
                    <a:pt x="11790" y="8652"/>
                    <a:pt x="13187" y="8200"/>
                  </a:cubicBezTo>
                  <a:cubicBezTo>
                    <a:pt x="14161" y="7901"/>
                    <a:pt x="13871" y="6474"/>
                    <a:pt x="13002" y="6474"/>
                  </a:cubicBezTo>
                  <a:cubicBezTo>
                    <a:pt x="12918" y="6474"/>
                    <a:pt x="12829" y="6487"/>
                    <a:pt x="12735" y="6516"/>
                  </a:cubicBezTo>
                  <a:cubicBezTo>
                    <a:pt x="11297" y="6968"/>
                    <a:pt x="10065" y="7543"/>
                    <a:pt x="8791" y="8241"/>
                  </a:cubicBezTo>
                  <a:cubicBezTo>
                    <a:pt x="8709" y="8118"/>
                    <a:pt x="8627" y="7995"/>
                    <a:pt x="8545" y="7872"/>
                  </a:cubicBezTo>
                  <a:cubicBezTo>
                    <a:pt x="9243" y="7461"/>
                    <a:pt x="9941" y="7132"/>
                    <a:pt x="10640" y="6804"/>
                  </a:cubicBezTo>
                  <a:cubicBezTo>
                    <a:pt x="11133" y="6598"/>
                    <a:pt x="11667" y="6434"/>
                    <a:pt x="12160" y="6269"/>
                  </a:cubicBezTo>
                  <a:cubicBezTo>
                    <a:pt x="12406" y="6187"/>
                    <a:pt x="12653" y="6105"/>
                    <a:pt x="12899" y="6023"/>
                  </a:cubicBezTo>
                  <a:cubicBezTo>
                    <a:pt x="12981" y="6023"/>
                    <a:pt x="13433" y="5900"/>
                    <a:pt x="13474" y="5859"/>
                  </a:cubicBezTo>
                  <a:cubicBezTo>
                    <a:pt x="13522" y="5866"/>
                    <a:pt x="13570" y="5869"/>
                    <a:pt x="13618" y="5869"/>
                  </a:cubicBezTo>
                  <a:cubicBezTo>
                    <a:pt x="13856" y="5869"/>
                    <a:pt x="14084" y="5783"/>
                    <a:pt x="14255" y="5612"/>
                  </a:cubicBezTo>
                  <a:cubicBezTo>
                    <a:pt x="14255" y="5612"/>
                    <a:pt x="14296" y="5612"/>
                    <a:pt x="14296" y="5571"/>
                  </a:cubicBezTo>
                  <a:cubicBezTo>
                    <a:pt x="14707" y="5119"/>
                    <a:pt x="14584" y="4298"/>
                    <a:pt x="13885" y="4133"/>
                  </a:cubicBezTo>
                  <a:cubicBezTo>
                    <a:pt x="13783" y="4110"/>
                    <a:pt x="13681" y="4100"/>
                    <a:pt x="13579" y="4100"/>
                  </a:cubicBezTo>
                  <a:cubicBezTo>
                    <a:pt x="13147" y="4100"/>
                    <a:pt x="12715" y="4280"/>
                    <a:pt x="12283" y="4380"/>
                  </a:cubicBezTo>
                  <a:cubicBezTo>
                    <a:pt x="11626" y="4585"/>
                    <a:pt x="11010" y="4832"/>
                    <a:pt x="10393" y="5078"/>
                  </a:cubicBezTo>
                  <a:cubicBezTo>
                    <a:pt x="9490" y="5448"/>
                    <a:pt x="8627" y="5859"/>
                    <a:pt x="7764" y="6311"/>
                  </a:cubicBezTo>
                  <a:cubicBezTo>
                    <a:pt x="7723" y="6228"/>
                    <a:pt x="7682" y="6146"/>
                    <a:pt x="7641" y="6064"/>
                  </a:cubicBezTo>
                  <a:cubicBezTo>
                    <a:pt x="9859" y="4996"/>
                    <a:pt x="12078" y="4010"/>
                    <a:pt x="14460" y="3435"/>
                  </a:cubicBezTo>
                  <a:lnTo>
                    <a:pt x="14460" y="3394"/>
                  </a:lnTo>
                  <a:cubicBezTo>
                    <a:pt x="15494" y="3164"/>
                    <a:pt x="15172" y="1685"/>
                    <a:pt x="14225" y="1685"/>
                  </a:cubicBezTo>
                  <a:cubicBezTo>
                    <a:pt x="14156" y="1685"/>
                    <a:pt x="14084" y="1693"/>
                    <a:pt x="14008" y="1710"/>
                  </a:cubicBezTo>
                  <a:cubicBezTo>
                    <a:pt x="11544" y="2367"/>
                    <a:pt x="9202" y="3394"/>
                    <a:pt x="6943" y="4462"/>
                  </a:cubicBezTo>
                  <a:cubicBezTo>
                    <a:pt x="6860" y="4339"/>
                    <a:pt x="6819" y="4215"/>
                    <a:pt x="6737" y="4133"/>
                  </a:cubicBezTo>
                  <a:cubicBezTo>
                    <a:pt x="8586" y="2983"/>
                    <a:pt x="10558" y="2161"/>
                    <a:pt x="12653" y="1710"/>
                  </a:cubicBezTo>
                  <a:cubicBezTo>
                    <a:pt x="13687" y="1480"/>
                    <a:pt x="13364" y="1"/>
                    <a:pt x="124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2982860" y="2101219"/>
              <a:ext cx="15154" cy="14581"/>
            </a:xfrm>
            <a:custGeom>
              <a:avLst/>
              <a:gdLst/>
              <a:ahLst/>
              <a:cxnLst/>
              <a:rect l="l" t="t" r="r" b="b"/>
              <a:pathLst>
                <a:path w="1111" h="1069" extrusionOk="0">
                  <a:moveTo>
                    <a:pt x="576" y="1"/>
                  </a:moveTo>
                  <a:cubicBezTo>
                    <a:pt x="247" y="1"/>
                    <a:pt x="1" y="247"/>
                    <a:pt x="1" y="535"/>
                  </a:cubicBezTo>
                  <a:cubicBezTo>
                    <a:pt x="1" y="863"/>
                    <a:pt x="247" y="1069"/>
                    <a:pt x="576" y="1069"/>
                  </a:cubicBezTo>
                  <a:cubicBezTo>
                    <a:pt x="864" y="1069"/>
                    <a:pt x="1110" y="863"/>
                    <a:pt x="1110" y="535"/>
                  </a:cubicBezTo>
                  <a:cubicBezTo>
                    <a:pt x="1110" y="247"/>
                    <a:pt x="864" y="1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2830461" y="4355447"/>
              <a:ext cx="402325" cy="165862"/>
            </a:xfrm>
            <a:custGeom>
              <a:avLst/>
              <a:gdLst/>
              <a:ahLst/>
              <a:cxnLst/>
              <a:rect l="l" t="t" r="r" b="b"/>
              <a:pathLst>
                <a:path w="29496" h="12160" extrusionOk="0">
                  <a:moveTo>
                    <a:pt x="18445" y="0"/>
                  </a:moveTo>
                  <a:cubicBezTo>
                    <a:pt x="18281" y="0"/>
                    <a:pt x="18158" y="0"/>
                    <a:pt x="18034" y="41"/>
                  </a:cubicBezTo>
                  <a:cubicBezTo>
                    <a:pt x="17911" y="123"/>
                    <a:pt x="17829" y="206"/>
                    <a:pt x="17788" y="329"/>
                  </a:cubicBezTo>
                  <a:cubicBezTo>
                    <a:pt x="16391" y="2260"/>
                    <a:pt x="14460" y="3862"/>
                    <a:pt x="12324" y="5012"/>
                  </a:cubicBezTo>
                  <a:cubicBezTo>
                    <a:pt x="8915" y="6902"/>
                    <a:pt x="5258" y="8216"/>
                    <a:pt x="1726" y="9818"/>
                  </a:cubicBezTo>
                  <a:cubicBezTo>
                    <a:pt x="1274" y="10024"/>
                    <a:pt x="822" y="10229"/>
                    <a:pt x="493" y="10640"/>
                  </a:cubicBezTo>
                  <a:cubicBezTo>
                    <a:pt x="165" y="11051"/>
                    <a:pt x="0" y="11708"/>
                    <a:pt x="247" y="12160"/>
                  </a:cubicBezTo>
                  <a:cubicBezTo>
                    <a:pt x="986" y="12160"/>
                    <a:pt x="3328" y="12119"/>
                    <a:pt x="6409" y="12078"/>
                  </a:cubicBezTo>
                  <a:cubicBezTo>
                    <a:pt x="15077" y="11954"/>
                    <a:pt x="29496" y="11585"/>
                    <a:pt x="29496" y="10722"/>
                  </a:cubicBezTo>
                  <a:cubicBezTo>
                    <a:pt x="29414" y="7436"/>
                    <a:pt x="29455" y="4231"/>
                    <a:pt x="28880" y="986"/>
                  </a:cubicBezTo>
                  <a:cubicBezTo>
                    <a:pt x="28838" y="740"/>
                    <a:pt x="28756" y="452"/>
                    <a:pt x="28551" y="247"/>
                  </a:cubicBezTo>
                  <a:cubicBezTo>
                    <a:pt x="28304" y="0"/>
                    <a:pt x="27935" y="0"/>
                    <a:pt x="2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676563" y="4134670"/>
              <a:ext cx="307064" cy="343633"/>
            </a:xfrm>
            <a:custGeom>
              <a:avLst/>
              <a:gdLst/>
              <a:ahLst/>
              <a:cxnLst/>
              <a:rect l="l" t="t" r="r" b="b"/>
              <a:pathLst>
                <a:path w="22512" h="25193" extrusionOk="0">
                  <a:moveTo>
                    <a:pt x="16268" y="1"/>
                  </a:moveTo>
                  <a:cubicBezTo>
                    <a:pt x="13146" y="2219"/>
                    <a:pt x="10065" y="4437"/>
                    <a:pt x="6984" y="6697"/>
                  </a:cubicBezTo>
                  <a:cubicBezTo>
                    <a:pt x="6778" y="6861"/>
                    <a:pt x="6819" y="9449"/>
                    <a:pt x="6696" y="9983"/>
                  </a:cubicBezTo>
                  <a:cubicBezTo>
                    <a:pt x="6409" y="11010"/>
                    <a:pt x="6080" y="12201"/>
                    <a:pt x="5628" y="13228"/>
                  </a:cubicBezTo>
                  <a:cubicBezTo>
                    <a:pt x="4108" y="16761"/>
                    <a:pt x="2054" y="19966"/>
                    <a:pt x="247" y="23334"/>
                  </a:cubicBezTo>
                  <a:cubicBezTo>
                    <a:pt x="0" y="23827"/>
                    <a:pt x="0" y="24279"/>
                    <a:pt x="164" y="24608"/>
                  </a:cubicBezTo>
                  <a:lnTo>
                    <a:pt x="123" y="24608"/>
                  </a:lnTo>
                  <a:cubicBezTo>
                    <a:pt x="318" y="24964"/>
                    <a:pt x="717" y="25193"/>
                    <a:pt x="1239" y="25193"/>
                  </a:cubicBezTo>
                  <a:cubicBezTo>
                    <a:pt x="1379" y="25193"/>
                    <a:pt x="1528" y="25176"/>
                    <a:pt x="1684" y="25142"/>
                  </a:cubicBezTo>
                  <a:cubicBezTo>
                    <a:pt x="2835" y="24854"/>
                    <a:pt x="4355" y="23088"/>
                    <a:pt x="5299" y="22348"/>
                  </a:cubicBezTo>
                  <a:cubicBezTo>
                    <a:pt x="9900" y="18733"/>
                    <a:pt x="14501" y="15077"/>
                    <a:pt x="18897" y="11174"/>
                  </a:cubicBezTo>
                  <a:cubicBezTo>
                    <a:pt x="19595" y="10599"/>
                    <a:pt x="22471" y="8668"/>
                    <a:pt x="22471" y="7641"/>
                  </a:cubicBezTo>
                  <a:cubicBezTo>
                    <a:pt x="22512" y="6984"/>
                    <a:pt x="20581" y="4971"/>
                    <a:pt x="20088" y="4314"/>
                  </a:cubicBezTo>
                  <a:cubicBezTo>
                    <a:pt x="18979" y="2753"/>
                    <a:pt x="17664" y="1315"/>
                    <a:pt x="16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189069" y="1836180"/>
              <a:ext cx="232548" cy="364693"/>
            </a:xfrm>
            <a:custGeom>
              <a:avLst/>
              <a:gdLst/>
              <a:ahLst/>
              <a:cxnLst/>
              <a:rect l="l" t="t" r="r" b="b"/>
              <a:pathLst>
                <a:path w="17049" h="26737" extrusionOk="0">
                  <a:moveTo>
                    <a:pt x="3533" y="1"/>
                  </a:moveTo>
                  <a:cubicBezTo>
                    <a:pt x="2917" y="1"/>
                    <a:pt x="2260" y="83"/>
                    <a:pt x="1808" y="453"/>
                  </a:cubicBezTo>
                  <a:cubicBezTo>
                    <a:pt x="1315" y="863"/>
                    <a:pt x="1192" y="1521"/>
                    <a:pt x="1069" y="2137"/>
                  </a:cubicBezTo>
                  <a:cubicBezTo>
                    <a:pt x="534" y="4889"/>
                    <a:pt x="0" y="7683"/>
                    <a:pt x="124" y="10476"/>
                  </a:cubicBezTo>
                  <a:cubicBezTo>
                    <a:pt x="206" y="12653"/>
                    <a:pt x="534" y="15817"/>
                    <a:pt x="2096" y="17460"/>
                  </a:cubicBezTo>
                  <a:cubicBezTo>
                    <a:pt x="3230" y="18670"/>
                    <a:pt x="4921" y="19323"/>
                    <a:pt x="5183" y="19323"/>
                  </a:cubicBezTo>
                  <a:cubicBezTo>
                    <a:pt x="5204" y="19323"/>
                    <a:pt x="5216" y="19319"/>
                    <a:pt x="5217" y="19311"/>
                  </a:cubicBezTo>
                  <a:lnTo>
                    <a:pt x="5217" y="19311"/>
                  </a:lnTo>
                  <a:cubicBezTo>
                    <a:pt x="5135" y="20091"/>
                    <a:pt x="5012" y="21199"/>
                    <a:pt x="5053" y="22020"/>
                  </a:cubicBezTo>
                  <a:cubicBezTo>
                    <a:pt x="5135" y="23622"/>
                    <a:pt x="5464" y="25594"/>
                    <a:pt x="7189" y="26251"/>
                  </a:cubicBezTo>
                  <a:cubicBezTo>
                    <a:pt x="7923" y="26550"/>
                    <a:pt x="8944" y="26736"/>
                    <a:pt x="9997" y="26736"/>
                  </a:cubicBezTo>
                  <a:cubicBezTo>
                    <a:pt x="12128" y="26736"/>
                    <a:pt x="14391" y="25972"/>
                    <a:pt x="14666" y="23827"/>
                  </a:cubicBezTo>
                  <a:cubicBezTo>
                    <a:pt x="14748" y="23457"/>
                    <a:pt x="14707" y="23047"/>
                    <a:pt x="14666" y="22677"/>
                  </a:cubicBezTo>
                  <a:cubicBezTo>
                    <a:pt x="14502" y="20130"/>
                    <a:pt x="14378" y="17624"/>
                    <a:pt x="14337" y="15118"/>
                  </a:cubicBezTo>
                  <a:cubicBezTo>
                    <a:pt x="14337" y="14543"/>
                    <a:pt x="14337" y="13968"/>
                    <a:pt x="14378" y="13434"/>
                  </a:cubicBezTo>
                  <a:lnTo>
                    <a:pt x="14707" y="13434"/>
                  </a:lnTo>
                  <a:cubicBezTo>
                    <a:pt x="15981" y="13434"/>
                    <a:pt x="17049" y="12407"/>
                    <a:pt x="17049" y="11092"/>
                  </a:cubicBezTo>
                  <a:cubicBezTo>
                    <a:pt x="17049" y="9778"/>
                    <a:pt x="16022" y="8792"/>
                    <a:pt x="14748" y="8751"/>
                  </a:cubicBezTo>
                  <a:cubicBezTo>
                    <a:pt x="14995" y="6409"/>
                    <a:pt x="15077" y="3903"/>
                    <a:pt x="14091" y="2671"/>
                  </a:cubicBezTo>
                  <a:cubicBezTo>
                    <a:pt x="12858" y="1069"/>
                    <a:pt x="10846" y="1110"/>
                    <a:pt x="9038" y="494"/>
                  </a:cubicBezTo>
                  <a:cubicBezTo>
                    <a:pt x="8663" y="362"/>
                    <a:pt x="8287" y="334"/>
                    <a:pt x="7908" y="334"/>
                  </a:cubicBezTo>
                  <a:cubicBezTo>
                    <a:pt x="7618" y="334"/>
                    <a:pt x="7326" y="350"/>
                    <a:pt x="7030" y="350"/>
                  </a:cubicBezTo>
                  <a:cubicBezTo>
                    <a:pt x="6865" y="350"/>
                    <a:pt x="6699" y="345"/>
                    <a:pt x="6532" y="329"/>
                  </a:cubicBezTo>
                  <a:cubicBezTo>
                    <a:pt x="5505" y="206"/>
                    <a:pt x="4560" y="1"/>
                    <a:pt x="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359406" y="2104588"/>
              <a:ext cx="469571" cy="1162701"/>
            </a:xfrm>
            <a:custGeom>
              <a:avLst/>
              <a:gdLst/>
              <a:ahLst/>
              <a:cxnLst/>
              <a:rect l="l" t="t" r="r" b="b"/>
              <a:pathLst>
                <a:path w="34426" h="85242" extrusionOk="0">
                  <a:moveTo>
                    <a:pt x="2014" y="0"/>
                  </a:moveTo>
                  <a:lnTo>
                    <a:pt x="2014" y="0"/>
                  </a:lnTo>
                  <a:cubicBezTo>
                    <a:pt x="2096" y="41"/>
                    <a:pt x="1" y="35534"/>
                    <a:pt x="124" y="38821"/>
                  </a:cubicBezTo>
                  <a:cubicBezTo>
                    <a:pt x="658" y="53281"/>
                    <a:pt x="2342" y="67659"/>
                    <a:pt x="5218" y="81832"/>
                  </a:cubicBezTo>
                  <a:cubicBezTo>
                    <a:pt x="5464" y="83023"/>
                    <a:pt x="6450" y="83927"/>
                    <a:pt x="7683" y="84050"/>
                  </a:cubicBezTo>
                  <a:cubicBezTo>
                    <a:pt x="14256" y="84790"/>
                    <a:pt x="20869" y="85200"/>
                    <a:pt x="27483" y="85241"/>
                  </a:cubicBezTo>
                  <a:cubicBezTo>
                    <a:pt x="28510" y="85241"/>
                    <a:pt x="29291" y="84338"/>
                    <a:pt x="29168" y="83311"/>
                  </a:cubicBezTo>
                  <a:cubicBezTo>
                    <a:pt x="28880" y="81380"/>
                    <a:pt x="28469" y="78176"/>
                    <a:pt x="27976" y="74396"/>
                  </a:cubicBezTo>
                  <a:cubicBezTo>
                    <a:pt x="28510" y="74068"/>
                    <a:pt x="29003" y="73698"/>
                    <a:pt x="29414" y="73287"/>
                  </a:cubicBezTo>
                  <a:cubicBezTo>
                    <a:pt x="32454" y="70288"/>
                    <a:pt x="33358" y="65728"/>
                    <a:pt x="33686" y="61456"/>
                  </a:cubicBezTo>
                  <a:cubicBezTo>
                    <a:pt x="34426" y="52952"/>
                    <a:pt x="33686" y="44367"/>
                    <a:pt x="32988" y="35822"/>
                  </a:cubicBezTo>
                  <a:cubicBezTo>
                    <a:pt x="32906" y="34877"/>
                    <a:pt x="32824" y="33973"/>
                    <a:pt x="32700" y="33070"/>
                  </a:cubicBezTo>
                  <a:cubicBezTo>
                    <a:pt x="30975" y="19554"/>
                    <a:pt x="24526" y="5464"/>
                    <a:pt x="10599" y="2547"/>
                  </a:cubicBezTo>
                  <a:cubicBezTo>
                    <a:pt x="7765" y="1684"/>
                    <a:pt x="4889" y="1027"/>
                    <a:pt x="20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562246" y="3068350"/>
              <a:ext cx="147380" cy="304077"/>
            </a:xfrm>
            <a:custGeom>
              <a:avLst/>
              <a:gdLst/>
              <a:ahLst/>
              <a:cxnLst/>
              <a:rect l="l" t="t" r="r" b="b"/>
              <a:pathLst>
                <a:path w="10805" h="22293" extrusionOk="0">
                  <a:moveTo>
                    <a:pt x="5259" y="1"/>
                  </a:moveTo>
                  <a:cubicBezTo>
                    <a:pt x="4848" y="1809"/>
                    <a:pt x="5012" y="1850"/>
                    <a:pt x="4889" y="3698"/>
                  </a:cubicBezTo>
                  <a:cubicBezTo>
                    <a:pt x="4807" y="5465"/>
                    <a:pt x="4355" y="7190"/>
                    <a:pt x="3287" y="8628"/>
                  </a:cubicBezTo>
                  <a:cubicBezTo>
                    <a:pt x="2835" y="9203"/>
                    <a:pt x="2342" y="9696"/>
                    <a:pt x="1973" y="10271"/>
                  </a:cubicBezTo>
                  <a:cubicBezTo>
                    <a:pt x="1521" y="10928"/>
                    <a:pt x="1192" y="11668"/>
                    <a:pt x="904" y="12366"/>
                  </a:cubicBezTo>
                  <a:cubicBezTo>
                    <a:pt x="658" y="12982"/>
                    <a:pt x="412" y="13557"/>
                    <a:pt x="165" y="14133"/>
                  </a:cubicBezTo>
                  <a:cubicBezTo>
                    <a:pt x="83" y="14338"/>
                    <a:pt x="1" y="14584"/>
                    <a:pt x="1" y="14790"/>
                  </a:cubicBezTo>
                  <a:cubicBezTo>
                    <a:pt x="1" y="15149"/>
                    <a:pt x="242" y="15341"/>
                    <a:pt x="525" y="15341"/>
                  </a:cubicBezTo>
                  <a:cubicBezTo>
                    <a:pt x="663" y="15341"/>
                    <a:pt x="811" y="15295"/>
                    <a:pt x="946" y="15201"/>
                  </a:cubicBezTo>
                  <a:cubicBezTo>
                    <a:pt x="1439" y="14872"/>
                    <a:pt x="1685" y="14133"/>
                    <a:pt x="1849" y="13599"/>
                  </a:cubicBezTo>
                  <a:cubicBezTo>
                    <a:pt x="2014" y="13147"/>
                    <a:pt x="2466" y="11668"/>
                    <a:pt x="3000" y="11545"/>
                  </a:cubicBezTo>
                  <a:cubicBezTo>
                    <a:pt x="3033" y="11536"/>
                    <a:pt x="3064" y="11532"/>
                    <a:pt x="3093" y="11532"/>
                  </a:cubicBezTo>
                  <a:cubicBezTo>
                    <a:pt x="3636" y="11532"/>
                    <a:pt x="3451" y="12919"/>
                    <a:pt x="3451" y="13270"/>
                  </a:cubicBezTo>
                  <a:cubicBezTo>
                    <a:pt x="3287" y="15201"/>
                    <a:pt x="3082" y="17090"/>
                    <a:pt x="2835" y="18980"/>
                  </a:cubicBezTo>
                  <a:cubicBezTo>
                    <a:pt x="2794" y="19391"/>
                    <a:pt x="2507" y="20254"/>
                    <a:pt x="2753" y="20664"/>
                  </a:cubicBezTo>
                  <a:cubicBezTo>
                    <a:pt x="2869" y="20852"/>
                    <a:pt x="3015" y="20928"/>
                    <a:pt x="3164" y="20928"/>
                  </a:cubicBezTo>
                  <a:cubicBezTo>
                    <a:pt x="3440" y="20928"/>
                    <a:pt x="3729" y="20670"/>
                    <a:pt x="3862" y="20377"/>
                  </a:cubicBezTo>
                  <a:cubicBezTo>
                    <a:pt x="4232" y="19555"/>
                    <a:pt x="4273" y="18610"/>
                    <a:pt x="4437" y="17707"/>
                  </a:cubicBezTo>
                  <a:cubicBezTo>
                    <a:pt x="4478" y="17419"/>
                    <a:pt x="5054" y="14790"/>
                    <a:pt x="4889" y="14708"/>
                  </a:cubicBezTo>
                  <a:lnTo>
                    <a:pt x="4889" y="14708"/>
                  </a:lnTo>
                  <a:cubicBezTo>
                    <a:pt x="5054" y="14790"/>
                    <a:pt x="5259" y="14872"/>
                    <a:pt x="5464" y="14954"/>
                  </a:cubicBezTo>
                  <a:cubicBezTo>
                    <a:pt x="5382" y="15488"/>
                    <a:pt x="5300" y="16063"/>
                    <a:pt x="5177" y="16597"/>
                  </a:cubicBezTo>
                  <a:cubicBezTo>
                    <a:pt x="4930" y="18158"/>
                    <a:pt x="4602" y="19761"/>
                    <a:pt x="4437" y="21322"/>
                  </a:cubicBezTo>
                  <a:cubicBezTo>
                    <a:pt x="4396" y="21650"/>
                    <a:pt x="4396" y="22020"/>
                    <a:pt x="4643" y="22184"/>
                  </a:cubicBezTo>
                  <a:cubicBezTo>
                    <a:pt x="4738" y="22261"/>
                    <a:pt x="4851" y="22293"/>
                    <a:pt x="4966" y="22293"/>
                  </a:cubicBezTo>
                  <a:cubicBezTo>
                    <a:pt x="5098" y="22293"/>
                    <a:pt x="5231" y="22250"/>
                    <a:pt x="5341" y="22184"/>
                  </a:cubicBezTo>
                  <a:cubicBezTo>
                    <a:pt x="5588" y="22020"/>
                    <a:pt x="5670" y="21732"/>
                    <a:pt x="5752" y="21486"/>
                  </a:cubicBezTo>
                  <a:cubicBezTo>
                    <a:pt x="6122" y="19884"/>
                    <a:pt x="6532" y="18241"/>
                    <a:pt x="6779" y="16597"/>
                  </a:cubicBezTo>
                  <a:cubicBezTo>
                    <a:pt x="6820" y="16145"/>
                    <a:pt x="6861" y="15694"/>
                    <a:pt x="6902" y="15242"/>
                  </a:cubicBezTo>
                  <a:lnTo>
                    <a:pt x="7313" y="15242"/>
                  </a:lnTo>
                  <a:cubicBezTo>
                    <a:pt x="7354" y="15242"/>
                    <a:pt x="6532" y="19925"/>
                    <a:pt x="6409" y="20418"/>
                  </a:cubicBezTo>
                  <a:cubicBezTo>
                    <a:pt x="6409" y="20541"/>
                    <a:pt x="6368" y="20664"/>
                    <a:pt x="6409" y="20746"/>
                  </a:cubicBezTo>
                  <a:cubicBezTo>
                    <a:pt x="6461" y="20955"/>
                    <a:pt x="6609" y="21031"/>
                    <a:pt x="6780" y="21031"/>
                  </a:cubicBezTo>
                  <a:cubicBezTo>
                    <a:pt x="7015" y="21031"/>
                    <a:pt x="7294" y="20889"/>
                    <a:pt x="7436" y="20746"/>
                  </a:cubicBezTo>
                  <a:cubicBezTo>
                    <a:pt x="7765" y="20418"/>
                    <a:pt x="7765" y="19843"/>
                    <a:pt x="7847" y="19432"/>
                  </a:cubicBezTo>
                  <a:cubicBezTo>
                    <a:pt x="8135" y="18035"/>
                    <a:pt x="8340" y="16597"/>
                    <a:pt x="8504" y="15160"/>
                  </a:cubicBezTo>
                  <a:lnTo>
                    <a:pt x="8628" y="15160"/>
                  </a:lnTo>
                  <a:cubicBezTo>
                    <a:pt x="8669" y="15160"/>
                    <a:pt x="8751" y="15160"/>
                    <a:pt x="8792" y="15118"/>
                  </a:cubicBezTo>
                  <a:lnTo>
                    <a:pt x="8792" y="15118"/>
                  </a:lnTo>
                  <a:cubicBezTo>
                    <a:pt x="8792" y="15324"/>
                    <a:pt x="8792" y="15529"/>
                    <a:pt x="8751" y="15735"/>
                  </a:cubicBezTo>
                  <a:cubicBezTo>
                    <a:pt x="8710" y="16803"/>
                    <a:pt x="8504" y="17912"/>
                    <a:pt x="8545" y="18980"/>
                  </a:cubicBezTo>
                  <a:cubicBezTo>
                    <a:pt x="8567" y="19288"/>
                    <a:pt x="8813" y="19455"/>
                    <a:pt x="9062" y="19455"/>
                  </a:cubicBezTo>
                  <a:cubicBezTo>
                    <a:pt x="9278" y="19455"/>
                    <a:pt x="9496" y="19329"/>
                    <a:pt x="9572" y="19062"/>
                  </a:cubicBezTo>
                  <a:cubicBezTo>
                    <a:pt x="9901" y="17748"/>
                    <a:pt x="9901" y="16351"/>
                    <a:pt x="10106" y="14995"/>
                  </a:cubicBezTo>
                  <a:cubicBezTo>
                    <a:pt x="10805" y="10928"/>
                    <a:pt x="9983" y="6779"/>
                    <a:pt x="10558" y="2712"/>
                  </a:cubicBezTo>
                  <a:lnTo>
                    <a:pt x="525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176739" y="1761665"/>
              <a:ext cx="267289" cy="236463"/>
            </a:xfrm>
            <a:custGeom>
              <a:avLst/>
              <a:gdLst/>
              <a:ahLst/>
              <a:cxnLst/>
              <a:rect l="l" t="t" r="r" b="b"/>
              <a:pathLst>
                <a:path w="19596" h="17336" extrusionOk="0">
                  <a:moveTo>
                    <a:pt x="13762" y="14501"/>
                  </a:moveTo>
                  <a:cubicBezTo>
                    <a:pt x="13765" y="14502"/>
                    <a:pt x="13768" y="14503"/>
                    <a:pt x="13771" y="14503"/>
                  </a:cubicBezTo>
                  <a:lnTo>
                    <a:pt x="13771" y="14503"/>
                  </a:lnTo>
                  <a:cubicBezTo>
                    <a:pt x="13768" y="14503"/>
                    <a:pt x="13765" y="14502"/>
                    <a:pt x="13762" y="14501"/>
                  </a:cubicBezTo>
                  <a:close/>
                  <a:moveTo>
                    <a:pt x="15940" y="0"/>
                  </a:moveTo>
                  <a:cubicBezTo>
                    <a:pt x="15282" y="0"/>
                    <a:pt x="14625" y="329"/>
                    <a:pt x="14214" y="863"/>
                  </a:cubicBezTo>
                  <a:cubicBezTo>
                    <a:pt x="13290" y="760"/>
                    <a:pt x="12355" y="709"/>
                    <a:pt x="11426" y="709"/>
                  </a:cubicBezTo>
                  <a:cubicBezTo>
                    <a:pt x="10497" y="709"/>
                    <a:pt x="9572" y="760"/>
                    <a:pt x="8669" y="863"/>
                  </a:cubicBezTo>
                  <a:cubicBezTo>
                    <a:pt x="6245" y="1150"/>
                    <a:pt x="3862" y="2259"/>
                    <a:pt x="2383" y="4149"/>
                  </a:cubicBezTo>
                  <a:cubicBezTo>
                    <a:pt x="1028" y="5874"/>
                    <a:pt x="494" y="8093"/>
                    <a:pt x="1" y="10188"/>
                  </a:cubicBezTo>
                  <a:cubicBezTo>
                    <a:pt x="2589" y="10558"/>
                    <a:pt x="5136" y="10927"/>
                    <a:pt x="7724" y="11256"/>
                  </a:cubicBezTo>
                  <a:cubicBezTo>
                    <a:pt x="7867" y="11277"/>
                    <a:pt x="8022" y="11297"/>
                    <a:pt x="8176" y="11297"/>
                  </a:cubicBezTo>
                  <a:cubicBezTo>
                    <a:pt x="8330" y="11297"/>
                    <a:pt x="8484" y="11277"/>
                    <a:pt x="8627" y="11215"/>
                  </a:cubicBezTo>
                  <a:cubicBezTo>
                    <a:pt x="8833" y="11133"/>
                    <a:pt x="8997" y="10927"/>
                    <a:pt x="9162" y="10763"/>
                  </a:cubicBezTo>
                  <a:cubicBezTo>
                    <a:pt x="9696" y="10065"/>
                    <a:pt x="10271" y="9120"/>
                    <a:pt x="10969" y="8627"/>
                  </a:cubicBezTo>
                  <a:lnTo>
                    <a:pt x="10969" y="8627"/>
                  </a:lnTo>
                  <a:cubicBezTo>
                    <a:pt x="10764" y="9366"/>
                    <a:pt x="10517" y="10024"/>
                    <a:pt x="10517" y="10804"/>
                  </a:cubicBezTo>
                  <a:lnTo>
                    <a:pt x="12284" y="9531"/>
                  </a:lnTo>
                  <a:cubicBezTo>
                    <a:pt x="12325" y="9941"/>
                    <a:pt x="12489" y="10352"/>
                    <a:pt x="12694" y="10681"/>
                  </a:cubicBezTo>
                  <a:cubicBezTo>
                    <a:pt x="12735" y="10763"/>
                    <a:pt x="12818" y="10845"/>
                    <a:pt x="12859" y="10845"/>
                  </a:cubicBezTo>
                  <a:cubicBezTo>
                    <a:pt x="12912" y="10867"/>
                    <a:pt x="12962" y="10877"/>
                    <a:pt x="13009" y="10877"/>
                  </a:cubicBezTo>
                  <a:cubicBezTo>
                    <a:pt x="13321" y="10877"/>
                    <a:pt x="13494" y="10441"/>
                    <a:pt x="13767" y="10441"/>
                  </a:cubicBezTo>
                  <a:cubicBezTo>
                    <a:pt x="13828" y="10441"/>
                    <a:pt x="13894" y="10463"/>
                    <a:pt x="13968" y="10517"/>
                  </a:cubicBezTo>
                  <a:cubicBezTo>
                    <a:pt x="14132" y="10681"/>
                    <a:pt x="14050" y="11708"/>
                    <a:pt x="14091" y="11913"/>
                  </a:cubicBezTo>
                  <a:cubicBezTo>
                    <a:pt x="14091" y="12115"/>
                    <a:pt x="13972" y="14503"/>
                    <a:pt x="13772" y="14503"/>
                  </a:cubicBezTo>
                  <a:cubicBezTo>
                    <a:pt x="13772" y="14503"/>
                    <a:pt x="13771" y="14503"/>
                    <a:pt x="13771" y="14503"/>
                  </a:cubicBezTo>
                  <a:lnTo>
                    <a:pt x="13771" y="14503"/>
                  </a:lnTo>
                  <a:cubicBezTo>
                    <a:pt x="14631" y="14707"/>
                    <a:pt x="15572" y="14749"/>
                    <a:pt x="16351" y="15118"/>
                  </a:cubicBezTo>
                  <a:cubicBezTo>
                    <a:pt x="17156" y="15561"/>
                    <a:pt x="17843" y="16399"/>
                    <a:pt x="17753" y="17283"/>
                  </a:cubicBezTo>
                  <a:lnTo>
                    <a:pt x="17753" y="17283"/>
                  </a:lnTo>
                  <a:cubicBezTo>
                    <a:pt x="18050" y="14837"/>
                    <a:pt x="19105" y="12430"/>
                    <a:pt x="19432" y="10065"/>
                  </a:cubicBezTo>
                  <a:cubicBezTo>
                    <a:pt x="19596" y="8914"/>
                    <a:pt x="19596" y="7723"/>
                    <a:pt x="19226" y="6614"/>
                  </a:cubicBezTo>
                  <a:cubicBezTo>
                    <a:pt x="19186" y="6413"/>
                    <a:pt x="17930" y="3898"/>
                    <a:pt x="17758" y="3898"/>
                  </a:cubicBezTo>
                  <a:cubicBezTo>
                    <a:pt x="17755" y="3898"/>
                    <a:pt x="17752" y="3899"/>
                    <a:pt x="17750" y="3901"/>
                  </a:cubicBezTo>
                  <a:lnTo>
                    <a:pt x="17750" y="3901"/>
                  </a:lnTo>
                  <a:cubicBezTo>
                    <a:pt x="18565" y="3244"/>
                    <a:pt x="16720" y="2793"/>
                    <a:pt x="16268" y="2752"/>
                  </a:cubicBezTo>
                  <a:cubicBezTo>
                    <a:pt x="16720" y="2506"/>
                    <a:pt x="17131" y="2259"/>
                    <a:pt x="17542" y="1972"/>
                  </a:cubicBezTo>
                  <a:cubicBezTo>
                    <a:pt x="17583" y="1890"/>
                    <a:pt x="17460" y="1808"/>
                    <a:pt x="17378" y="1808"/>
                  </a:cubicBezTo>
                  <a:cubicBezTo>
                    <a:pt x="16916" y="1715"/>
                    <a:pt x="16455" y="1662"/>
                    <a:pt x="16001" y="1662"/>
                  </a:cubicBezTo>
                  <a:cubicBezTo>
                    <a:pt x="15646" y="1662"/>
                    <a:pt x="15296" y="1694"/>
                    <a:pt x="14954" y="1766"/>
                  </a:cubicBezTo>
                  <a:cubicBezTo>
                    <a:pt x="15324" y="1191"/>
                    <a:pt x="15652" y="616"/>
                    <a:pt x="15940" y="0"/>
                  </a:cubicBezTo>
                  <a:close/>
                  <a:moveTo>
                    <a:pt x="17753" y="17283"/>
                  </a:moveTo>
                  <a:cubicBezTo>
                    <a:pt x="17751" y="17301"/>
                    <a:pt x="17749" y="17318"/>
                    <a:pt x="17747" y="17336"/>
                  </a:cubicBezTo>
                  <a:cubicBezTo>
                    <a:pt x="17750" y="17318"/>
                    <a:pt x="17752" y="17301"/>
                    <a:pt x="17753" y="17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38"/>
          <p:cNvGrpSpPr/>
          <p:nvPr/>
        </p:nvGrpSpPr>
        <p:grpSpPr>
          <a:xfrm flipH="1">
            <a:off x="797225" y="1797516"/>
            <a:ext cx="1110023" cy="2826003"/>
            <a:chOff x="1114725" y="1777760"/>
            <a:chExt cx="1110023" cy="2826003"/>
          </a:xfrm>
        </p:grpSpPr>
        <p:sp>
          <p:nvSpPr>
            <p:cNvPr id="912" name="Google Shape;912;p38"/>
            <p:cNvSpPr/>
            <p:nvPr/>
          </p:nvSpPr>
          <p:spPr>
            <a:xfrm>
              <a:off x="1404412" y="1777760"/>
              <a:ext cx="587243" cy="520748"/>
            </a:xfrm>
            <a:custGeom>
              <a:avLst/>
              <a:gdLst/>
              <a:ahLst/>
              <a:cxnLst/>
              <a:rect l="l" t="t" r="r" b="b"/>
              <a:pathLst>
                <a:path w="43053" h="38178" extrusionOk="0">
                  <a:moveTo>
                    <a:pt x="22759" y="15416"/>
                  </a:moveTo>
                  <a:cubicBezTo>
                    <a:pt x="22841" y="15499"/>
                    <a:pt x="22882" y="15540"/>
                    <a:pt x="22923" y="15581"/>
                  </a:cubicBezTo>
                  <a:cubicBezTo>
                    <a:pt x="22718" y="16854"/>
                    <a:pt x="22636" y="18169"/>
                    <a:pt x="22636" y="19319"/>
                  </a:cubicBezTo>
                  <a:cubicBezTo>
                    <a:pt x="22636" y="19648"/>
                    <a:pt x="22595" y="19935"/>
                    <a:pt x="22595" y="20264"/>
                  </a:cubicBezTo>
                  <a:cubicBezTo>
                    <a:pt x="22512" y="21250"/>
                    <a:pt x="22389" y="22441"/>
                    <a:pt x="22266" y="23715"/>
                  </a:cubicBezTo>
                  <a:cubicBezTo>
                    <a:pt x="22225" y="23386"/>
                    <a:pt x="22184" y="23098"/>
                    <a:pt x="22225" y="22770"/>
                  </a:cubicBezTo>
                  <a:cubicBezTo>
                    <a:pt x="22266" y="20798"/>
                    <a:pt x="22471" y="18826"/>
                    <a:pt x="22677" y="16895"/>
                  </a:cubicBezTo>
                  <a:cubicBezTo>
                    <a:pt x="22718" y="16402"/>
                    <a:pt x="22759" y="15909"/>
                    <a:pt x="22718" y="15416"/>
                  </a:cubicBezTo>
                  <a:close/>
                  <a:moveTo>
                    <a:pt x="25784" y="1"/>
                  </a:moveTo>
                  <a:cubicBezTo>
                    <a:pt x="25208" y="1"/>
                    <a:pt x="24627" y="78"/>
                    <a:pt x="24073" y="217"/>
                  </a:cubicBezTo>
                  <a:cubicBezTo>
                    <a:pt x="22677" y="586"/>
                    <a:pt x="21321" y="1408"/>
                    <a:pt x="20746" y="2723"/>
                  </a:cubicBezTo>
                  <a:cubicBezTo>
                    <a:pt x="20171" y="4037"/>
                    <a:pt x="20664" y="5845"/>
                    <a:pt x="21978" y="6338"/>
                  </a:cubicBezTo>
                  <a:cubicBezTo>
                    <a:pt x="20130" y="6502"/>
                    <a:pt x="18281" y="7036"/>
                    <a:pt x="16433" y="7077"/>
                  </a:cubicBezTo>
                  <a:cubicBezTo>
                    <a:pt x="15984" y="7077"/>
                    <a:pt x="15536" y="7040"/>
                    <a:pt x="15095" y="7040"/>
                  </a:cubicBezTo>
                  <a:cubicBezTo>
                    <a:pt x="14727" y="7040"/>
                    <a:pt x="14364" y="7066"/>
                    <a:pt x="14009" y="7159"/>
                  </a:cubicBezTo>
                  <a:cubicBezTo>
                    <a:pt x="13187" y="7365"/>
                    <a:pt x="12448" y="7981"/>
                    <a:pt x="12366" y="8802"/>
                  </a:cubicBezTo>
                  <a:cubicBezTo>
                    <a:pt x="12283" y="9829"/>
                    <a:pt x="12900" y="10651"/>
                    <a:pt x="13762" y="11308"/>
                  </a:cubicBezTo>
                  <a:cubicBezTo>
                    <a:pt x="13146" y="13609"/>
                    <a:pt x="13352" y="16279"/>
                    <a:pt x="11585" y="17881"/>
                  </a:cubicBezTo>
                  <a:cubicBezTo>
                    <a:pt x="10640" y="18744"/>
                    <a:pt x="9079" y="18867"/>
                    <a:pt x="8422" y="19935"/>
                  </a:cubicBezTo>
                  <a:cubicBezTo>
                    <a:pt x="7724" y="21003"/>
                    <a:pt x="8258" y="22441"/>
                    <a:pt x="8011" y="23674"/>
                  </a:cubicBezTo>
                  <a:cubicBezTo>
                    <a:pt x="7477" y="26303"/>
                    <a:pt x="3903" y="27042"/>
                    <a:pt x="2506" y="29384"/>
                  </a:cubicBezTo>
                  <a:cubicBezTo>
                    <a:pt x="1" y="33574"/>
                    <a:pt x="4684" y="36367"/>
                    <a:pt x="8011" y="37148"/>
                  </a:cubicBezTo>
                  <a:cubicBezTo>
                    <a:pt x="10149" y="37662"/>
                    <a:pt x="12286" y="38177"/>
                    <a:pt x="14461" y="38177"/>
                  </a:cubicBezTo>
                  <a:cubicBezTo>
                    <a:pt x="14543" y="38177"/>
                    <a:pt x="14625" y="38176"/>
                    <a:pt x="14707" y="38175"/>
                  </a:cubicBezTo>
                  <a:cubicBezTo>
                    <a:pt x="16967" y="38134"/>
                    <a:pt x="19308" y="37476"/>
                    <a:pt x="20951" y="35874"/>
                  </a:cubicBezTo>
                  <a:cubicBezTo>
                    <a:pt x="21609" y="35258"/>
                    <a:pt x="22225" y="34313"/>
                    <a:pt x="22759" y="33286"/>
                  </a:cubicBezTo>
                  <a:cubicBezTo>
                    <a:pt x="23539" y="35710"/>
                    <a:pt x="25183" y="37559"/>
                    <a:pt x="28264" y="37969"/>
                  </a:cubicBezTo>
                  <a:cubicBezTo>
                    <a:pt x="28683" y="38024"/>
                    <a:pt x="29101" y="38050"/>
                    <a:pt x="29518" y="38050"/>
                  </a:cubicBezTo>
                  <a:cubicBezTo>
                    <a:pt x="33192" y="38050"/>
                    <a:pt x="36761" y="36046"/>
                    <a:pt x="39602" y="33944"/>
                  </a:cubicBezTo>
                  <a:cubicBezTo>
                    <a:pt x="42724" y="31602"/>
                    <a:pt x="43052" y="29014"/>
                    <a:pt x="39191" y="27576"/>
                  </a:cubicBezTo>
                  <a:cubicBezTo>
                    <a:pt x="37753" y="27083"/>
                    <a:pt x="36151" y="26262"/>
                    <a:pt x="35946" y="24742"/>
                  </a:cubicBezTo>
                  <a:cubicBezTo>
                    <a:pt x="35905" y="24249"/>
                    <a:pt x="36028" y="23756"/>
                    <a:pt x="35946" y="23263"/>
                  </a:cubicBezTo>
                  <a:cubicBezTo>
                    <a:pt x="35781" y="21743"/>
                    <a:pt x="34220" y="21044"/>
                    <a:pt x="32824" y="20223"/>
                  </a:cubicBezTo>
                  <a:cubicBezTo>
                    <a:pt x="32084" y="19483"/>
                    <a:pt x="31304" y="18744"/>
                    <a:pt x="31057" y="17758"/>
                  </a:cubicBezTo>
                  <a:cubicBezTo>
                    <a:pt x="30770" y="16649"/>
                    <a:pt x="31180" y="15499"/>
                    <a:pt x="31262" y="14348"/>
                  </a:cubicBezTo>
                  <a:cubicBezTo>
                    <a:pt x="31468" y="12459"/>
                    <a:pt x="30852" y="10692"/>
                    <a:pt x="29743" y="9172"/>
                  </a:cubicBezTo>
                  <a:cubicBezTo>
                    <a:pt x="29367" y="8684"/>
                    <a:pt x="27305" y="6441"/>
                    <a:pt x="26486" y="6441"/>
                  </a:cubicBezTo>
                  <a:cubicBezTo>
                    <a:pt x="26410" y="6441"/>
                    <a:pt x="26344" y="6460"/>
                    <a:pt x="26292" y="6502"/>
                  </a:cubicBezTo>
                  <a:cubicBezTo>
                    <a:pt x="27031" y="5886"/>
                    <a:pt x="27771" y="5229"/>
                    <a:pt x="28510" y="4612"/>
                  </a:cubicBezTo>
                  <a:cubicBezTo>
                    <a:pt x="29044" y="4160"/>
                    <a:pt x="29578" y="3626"/>
                    <a:pt x="29701" y="2969"/>
                  </a:cubicBezTo>
                  <a:cubicBezTo>
                    <a:pt x="29825" y="2230"/>
                    <a:pt x="29414" y="1531"/>
                    <a:pt x="28880" y="1038"/>
                  </a:cubicBezTo>
                  <a:cubicBezTo>
                    <a:pt x="28035" y="303"/>
                    <a:pt x="26919" y="1"/>
                    <a:pt x="25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1498555" y="1918470"/>
              <a:ext cx="344615" cy="453094"/>
            </a:xfrm>
            <a:custGeom>
              <a:avLst/>
              <a:gdLst/>
              <a:ahLst/>
              <a:cxnLst/>
              <a:rect l="l" t="t" r="r" b="b"/>
              <a:pathLst>
                <a:path w="25265" h="33218" extrusionOk="0">
                  <a:moveTo>
                    <a:pt x="12736" y="0"/>
                  </a:moveTo>
                  <a:cubicBezTo>
                    <a:pt x="9992" y="0"/>
                    <a:pt x="8092" y="2031"/>
                    <a:pt x="7230" y="4690"/>
                  </a:cubicBezTo>
                  <a:cubicBezTo>
                    <a:pt x="6203" y="7688"/>
                    <a:pt x="6285" y="9907"/>
                    <a:pt x="7764" y="12618"/>
                  </a:cubicBezTo>
                  <a:cubicBezTo>
                    <a:pt x="7970" y="12988"/>
                    <a:pt x="8175" y="13358"/>
                    <a:pt x="8257" y="13768"/>
                  </a:cubicBezTo>
                  <a:cubicBezTo>
                    <a:pt x="8298" y="14097"/>
                    <a:pt x="8216" y="14426"/>
                    <a:pt x="8175" y="14754"/>
                  </a:cubicBezTo>
                  <a:cubicBezTo>
                    <a:pt x="8011" y="15699"/>
                    <a:pt x="7846" y="16685"/>
                    <a:pt x="7682" y="17630"/>
                  </a:cubicBezTo>
                  <a:cubicBezTo>
                    <a:pt x="7189" y="20464"/>
                    <a:pt x="4642" y="21204"/>
                    <a:pt x="2013" y="21286"/>
                  </a:cubicBezTo>
                  <a:cubicBezTo>
                    <a:pt x="1191" y="21327"/>
                    <a:pt x="698" y="21532"/>
                    <a:pt x="493" y="21820"/>
                  </a:cubicBezTo>
                  <a:cubicBezTo>
                    <a:pt x="0" y="22518"/>
                    <a:pt x="739" y="23751"/>
                    <a:pt x="1232" y="24901"/>
                  </a:cubicBezTo>
                  <a:cubicBezTo>
                    <a:pt x="1232" y="24901"/>
                    <a:pt x="1232" y="24901"/>
                    <a:pt x="1273" y="24942"/>
                  </a:cubicBezTo>
                  <a:cubicBezTo>
                    <a:pt x="2772" y="30289"/>
                    <a:pt x="8226" y="33160"/>
                    <a:pt x="13537" y="33160"/>
                  </a:cubicBezTo>
                  <a:cubicBezTo>
                    <a:pt x="13612" y="33160"/>
                    <a:pt x="13687" y="33159"/>
                    <a:pt x="13762" y="33158"/>
                  </a:cubicBezTo>
                  <a:lnTo>
                    <a:pt x="13885" y="33158"/>
                  </a:lnTo>
                  <a:cubicBezTo>
                    <a:pt x="14008" y="33158"/>
                    <a:pt x="14090" y="33199"/>
                    <a:pt x="14214" y="33199"/>
                  </a:cubicBezTo>
                  <a:cubicBezTo>
                    <a:pt x="14422" y="33211"/>
                    <a:pt x="14632" y="33218"/>
                    <a:pt x="14842" y="33218"/>
                  </a:cubicBezTo>
                  <a:cubicBezTo>
                    <a:pt x="17449" y="33218"/>
                    <a:pt x="20156" y="32281"/>
                    <a:pt x="22019" y="30570"/>
                  </a:cubicBezTo>
                  <a:cubicBezTo>
                    <a:pt x="22964" y="29790"/>
                    <a:pt x="23621" y="28763"/>
                    <a:pt x="23991" y="27653"/>
                  </a:cubicBezTo>
                  <a:cubicBezTo>
                    <a:pt x="24032" y="27612"/>
                    <a:pt x="24032" y="27612"/>
                    <a:pt x="24032" y="27571"/>
                  </a:cubicBezTo>
                  <a:cubicBezTo>
                    <a:pt x="24073" y="27489"/>
                    <a:pt x="24073" y="27407"/>
                    <a:pt x="24114" y="27325"/>
                  </a:cubicBezTo>
                  <a:cubicBezTo>
                    <a:pt x="24360" y="26544"/>
                    <a:pt x="25264" y="23915"/>
                    <a:pt x="24936" y="23217"/>
                  </a:cubicBezTo>
                  <a:lnTo>
                    <a:pt x="24936" y="23217"/>
                  </a:lnTo>
                  <a:lnTo>
                    <a:pt x="24936" y="23258"/>
                  </a:lnTo>
                  <a:cubicBezTo>
                    <a:pt x="24689" y="22806"/>
                    <a:pt x="24155" y="22642"/>
                    <a:pt x="23662" y="22518"/>
                  </a:cubicBezTo>
                  <a:cubicBezTo>
                    <a:pt x="21772" y="22025"/>
                    <a:pt x="19965" y="21204"/>
                    <a:pt x="18322" y="20136"/>
                  </a:cubicBezTo>
                  <a:cubicBezTo>
                    <a:pt x="17993" y="19930"/>
                    <a:pt x="17664" y="19684"/>
                    <a:pt x="17500" y="19314"/>
                  </a:cubicBezTo>
                  <a:cubicBezTo>
                    <a:pt x="17336" y="19027"/>
                    <a:pt x="17336" y="18657"/>
                    <a:pt x="17377" y="18328"/>
                  </a:cubicBezTo>
                  <a:cubicBezTo>
                    <a:pt x="17459" y="15822"/>
                    <a:pt x="17500" y="13358"/>
                    <a:pt x="17582" y="10893"/>
                  </a:cubicBezTo>
                  <a:cubicBezTo>
                    <a:pt x="17640" y="10897"/>
                    <a:pt x="17698" y="10899"/>
                    <a:pt x="17757" y="10899"/>
                  </a:cubicBezTo>
                  <a:cubicBezTo>
                    <a:pt x="18273" y="10899"/>
                    <a:pt x="18786" y="10736"/>
                    <a:pt x="19267" y="10441"/>
                  </a:cubicBezTo>
                  <a:cubicBezTo>
                    <a:pt x="19595" y="10235"/>
                    <a:pt x="19924" y="9948"/>
                    <a:pt x="20088" y="9578"/>
                  </a:cubicBezTo>
                  <a:cubicBezTo>
                    <a:pt x="20335" y="9085"/>
                    <a:pt x="20335" y="8510"/>
                    <a:pt x="20170" y="8017"/>
                  </a:cubicBezTo>
                  <a:cubicBezTo>
                    <a:pt x="19842" y="6908"/>
                    <a:pt x="18815" y="6045"/>
                    <a:pt x="17788" y="5963"/>
                  </a:cubicBezTo>
                  <a:cubicBezTo>
                    <a:pt x="17911" y="4607"/>
                    <a:pt x="18404" y="3498"/>
                    <a:pt x="17623" y="2266"/>
                  </a:cubicBezTo>
                  <a:cubicBezTo>
                    <a:pt x="16925" y="1075"/>
                    <a:pt x="15857" y="664"/>
                    <a:pt x="14583" y="294"/>
                  </a:cubicBezTo>
                  <a:cubicBezTo>
                    <a:pt x="14419" y="212"/>
                    <a:pt x="14173" y="171"/>
                    <a:pt x="13967" y="130"/>
                  </a:cubicBezTo>
                  <a:cubicBezTo>
                    <a:pt x="13540" y="42"/>
                    <a:pt x="13129" y="0"/>
                    <a:pt x="127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1114725" y="2210203"/>
              <a:ext cx="503193" cy="582701"/>
            </a:xfrm>
            <a:custGeom>
              <a:avLst/>
              <a:gdLst/>
              <a:ahLst/>
              <a:cxnLst/>
              <a:rect l="l" t="t" r="r" b="b"/>
              <a:pathLst>
                <a:path w="36891" h="42720" extrusionOk="0">
                  <a:moveTo>
                    <a:pt x="28036" y="0"/>
                  </a:moveTo>
                  <a:cubicBezTo>
                    <a:pt x="26658" y="0"/>
                    <a:pt x="25222" y="768"/>
                    <a:pt x="23991" y="1254"/>
                  </a:cubicBezTo>
                  <a:cubicBezTo>
                    <a:pt x="21239" y="2322"/>
                    <a:pt x="18733" y="4581"/>
                    <a:pt x="16391" y="6348"/>
                  </a:cubicBezTo>
                  <a:cubicBezTo>
                    <a:pt x="13721" y="8361"/>
                    <a:pt x="10927" y="10291"/>
                    <a:pt x="8175" y="12263"/>
                  </a:cubicBezTo>
                  <a:cubicBezTo>
                    <a:pt x="6080" y="13742"/>
                    <a:pt x="3738" y="15550"/>
                    <a:pt x="2136" y="17604"/>
                  </a:cubicBezTo>
                  <a:cubicBezTo>
                    <a:pt x="1808" y="18055"/>
                    <a:pt x="1479" y="18507"/>
                    <a:pt x="1192" y="19000"/>
                  </a:cubicBezTo>
                  <a:cubicBezTo>
                    <a:pt x="1150" y="19124"/>
                    <a:pt x="1068" y="19247"/>
                    <a:pt x="1027" y="19370"/>
                  </a:cubicBezTo>
                  <a:cubicBezTo>
                    <a:pt x="781" y="19740"/>
                    <a:pt x="616" y="20151"/>
                    <a:pt x="493" y="20643"/>
                  </a:cubicBezTo>
                  <a:cubicBezTo>
                    <a:pt x="0" y="23149"/>
                    <a:pt x="1808" y="26025"/>
                    <a:pt x="3410" y="27750"/>
                  </a:cubicBezTo>
                  <a:cubicBezTo>
                    <a:pt x="5258" y="29722"/>
                    <a:pt x="7518" y="31242"/>
                    <a:pt x="9736" y="32762"/>
                  </a:cubicBezTo>
                  <a:cubicBezTo>
                    <a:pt x="12899" y="34939"/>
                    <a:pt x="16761" y="36993"/>
                    <a:pt x="20581" y="38144"/>
                  </a:cubicBezTo>
                  <a:cubicBezTo>
                    <a:pt x="20705" y="38267"/>
                    <a:pt x="20828" y="38349"/>
                    <a:pt x="20910" y="38431"/>
                  </a:cubicBezTo>
                  <a:cubicBezTo>
                    <a:pt x="21485" y="38924"/>
                    <a:pt x="22019" y="39499"/>
                    <a:pt x="22594" y="39951"/>
                  </a:cubicBezTo>
                  <a:cubicBezTo>
                    <a:pt x="23251" y="40444"/>
                    <a:pt x="24114" y="40773"/>
                    <a:pt x="24854" y="41101"/>
                  </a:cubicBezTo>
                  <a:cubicBezTo>
                    <a:pt x="24895" y="41142"/>
                    <a:pt x="24977" y="41184"/>
                    <a:pt x="25018" y="41184"/>
                  </a:cubicBezTo>
                  <a:cubicBezTo>
                    <a:pt x="26374" y="41759"/>
                    <a:pt x="27770" y="42169"/>
                    <a:pt x="29208" y="42416"/>
                  </a:cubicBezTo>
                  <a:cubicBezTo>
                    <a:pt x="29972" y="42555"/>
                    <a:pt x="30827" y="42720"/>
                    <a:pt x="31648" y="42720"/>
                  </a:cubicBezTo>
                  <a:cubicBezTo>
                    <a:pt x="32285" y="42720"/>
                    <a:pt x="32901" y="42621"/>
                    <a:pt x="33439" y="42334"/>
                  </a:cubicBezTo>
                  <a:cubicBezTo>
                    <a:pt x="33686" y="42211"/>
                    <a:pt x="33932" y="41964"/>
                    <a:pt x="33891" y="41677"/>
                  </a:cubicBezTo>
                  <a:cubicBezTo>
                    <a:pt x="33850" y="41512"/>
                    <a:pt x="33686" y="41389"/>
                    <a:pt x="33521" y="41307"/>
                  </a:cubicBezTo>
                  <a:cubicBezTo>
                    <a:pt x="32987" y="41060"/>
                    <a:pt x="32371" y="41060"/>
                    <a:pt x="31796" y="41060"/>
                  </a:cubicBezTo>
                  <a:cubicBezTo>
                    <a:pt x="31057" y="41019"/>
                    <a:pt x="30276" y="40937"/>
                    <a:pt x="29578" y="40814"/>
                  </a:cubicBezTo>
                  <a:cubicBezTo>
                    <a:pt x="29126" y="40732"/>
                    <a:pt x="28674" y="40608"/>
                    <a:pt x="28222" y="40526"/>
                  </a:cubicBezTo>
                  <a:cubicBezTo>
                    <a:pt x="28304" y="40403"/>
                    <a:pt x="28428" y="40280"/>
                    <a:pt x="28510" y="40115"/>
                  </a:cubicBezTo>
                  <a:cubicBezTo>
                    <a:pt x="28551" y="40074"/>
                    <a:pt x="28592" y="39992"/>
                    <a:pt x="28633" y="39910"/>
                  </a:cubicBezTo>
                  <a:cubicBezTo>
                    <a:pt x="30069" y="40262"/>
                    <a:pt x="31755" y="40676"/>
                    <a:pt x="33335" y="40676"/>
                  </a:cubicBezTo>
                  <a:cubicBezTo>
                    <a:pt x="33970" y="40676"/>
                    <a:pt x="34588" y="40609"/>
                    <a:pt x="35165" y="40444"/>
                  </a:cubicBezTo>
                  <a:cubicBezTo>
                    <a:pt x="35493" y="40362"/>
                    <a:pt x="35863" y="40157"/>
                    <a:pt x="35863" y="39787"/>
                  </a:cubicBezTo>
                  <a:cubicBezTo>
                    <a:pt x="35863" y="39540"/>
                    <a:pt x="35658" y="39335"/>
                    <a:pt x="35452" y="39212"/>
                  </a:cubicBezTo>
                  <a:cubicBezTo>
                    <a:pt x="34507" y="38883"/>
                    <a:pt x="33357" y="38965"/>
                    <a:pt x="32371" y="38883"/>
                  </a:cubicBezTo>
                  <a:cubicBezTo>
                    <a:pt x="31303" y="38760"/>
                    <a:pt x="30276" y="38554"/>
                    <a:pt x="29249" y="38349"/>
                  </a:cubicBezTo>
                  <a:cubicBezTo>
                    <a:pt x="29290" y="38185"/>
                    <a:pt x="29331" y="38020"/>
                    <a:pt x="29372" y="37856"/>
                  </a:cubicBezTo>
                  <a:cubicBezTo>
                    <a:pt x="30276" y="38020"/>
                    <a:pt x="31221" y="38185"/>
                    <a:pt x="32125" y="38349"/>
                  </a:cubicBezTo>
                  <a:cubicBezTo>
                    <a:pt x="32941" y="38481"/>
                    <a:pt x="33943" y="38731"/>
                    <a:pt x="34882" y="38731"/>
                  </a:cubicBezTo>
                  <a:cubicBezTo>
                    <a:pt x="35408" y="38731"/>
                    <a:pt x="35914" y="38652"/>
                    <a:pt x="36356" y="38431"/>
                  </a:cubicBezTo>
                  <a:cubicBezTo>
                    <a:pt x="36644" y="38267"/>
                    <a:pt x="36890" y="37979"/>
                    <a:pt x="36767" y="37692"/>
                  </a:cubicBezTo>
                  <a:lnTo>
                    <a:pt x="36767" y="37651"/>
                  </a:lnTo>
                  <a:cubicBezTo>
                    <a:pt x="36602" y="37158"/>
                    <a:pt x="35452" y="37117"/>
                    <a:pt x="35000" y="37076"/>
                  </a:cubicBezTo>
                  <a:cubicBezTo>
                    <a:pt x="34179" y="36993"/>
                    <a:pt x="33357" y="36870"/>
                    <a:pt x="32536" y="36747"/>
                  </a:cubicBezTo>
                  <a:cubicBezTo>
                    <a:pt x="31591" y="36583"/>
                    <a:pt x="30646" y="36418"/>
                    <a:pt x="29701" y="36213"/>
                  </a:cubicBezTo>
                  <a:cubicBezTo>
                    <a:pt x="29701" y="36090"/>
                    <a:pt x="29701" y="35966"/>
                    <a:pt x="29701" y="35843"/>
                  </a:cubicBezTo>
                  <a:lnTo>
                    <a:pt x="29865" y="35843"/>
                  </a:lnTo>
                  <a:cubicBezTo>
                    <a:pt x="31016" y="35925"/>
                    <a:pt x="32166" y="36049"/>
                    <a:pt x="33316" y="36254"/>
                  </a:cubicBezTo>
                  <a:cubicBezTo>
                    <a:pt x="33835" y="36315"/>
                    <a:pt x="34354" y="36422"/>
                    <a:pt x="34874" y="36422"/>
                  </a:cubicBezTo>
                  <a:cubicBezTo>
                    <a:pt x="35053" y="36422"/>
                    <a:pt x="35232" y="36409"/>
                    <a:pt x="35411" y="36377"/>
                  </a:cubicBezTo>
                  <a:cubicBezTo>
                    <a:pt x="35699" y="36336"/>
                    <a:pt x="36027" y="36172"/>
                    <a:pt x="36110" y="35884"/>
                  </a:cubicBezTo>
                  <a:cubicBezTo>
                    <a:pt x="36356" y="35309"/>
                    <a:pt x="35329" y="35063"/>
                    <a:pt x="34959" y="34980"/>
                  </a:cubicBezTo>
                  <a:cubicBezTo>
                    <a:pt x="33686" y="34693"/>
                    <a:pt x="32412" y="34652"/>
                    <a:pt x="31139" y="34446"/>
                  </a:cubicBezTo>
                  <a:cubicBezTo>
                    <a:pt x="30358" y="34323"/>
                    <a:pt x="29537" y="34200"/>
                    <a:pt x="28756" y="34077"/>
                  </a:cubicBezTo>
                  <a:cubicBezTo>
                    <a:pt x="28304" y="33912"/>
                    <a:pt x="27770" y="33830"/>
                    <a:pt x="27359" y="33748"/>
                  </a:cubicBezTo>
                  <a:cubicBezTo>
                    <a:pt x="26784" y="33666"/>
                    <a:pt x="26209" y="33543"/>
                    <a:pt x="25634" y="33460"/>
                  </a:cubicBezTo>
                  <a:cubicBezTo>
                    <a:pt x="25388" y="33419"/>
                    <a:pt x="25141" y="33378"/>
                    <a:pt x="24895" y="33337"/>
                  </a:cubicBezTo>
                  <a:cubicBezTo>
                    <a:pt x="24813" y="33255"/>
                    <a:pt x="24730" y="33173"/>
                    <a:pt x="24648" y="33050"/>
                  </a:cubicBezTo>
                  <a:cubicBezTo>
                    <a:pt x="21280" y="29928"/>
                    <a:pt x="17500" y="26970"/>
                    <a:pt x="14501" y="23478"/>
                  </a:cubicBezTo>
                  <a:cubicBezTo>
                    <a:pt x="14543" y="23437"/>
                    <a:pt x="14584" y="23396"/>
                    <a:pt x="14625" y="23355"/>
                  </a:cubicBezTo>
                  <a:cubicBezTo>
                    <a:pt x="16925" y="21506"/>
                    <a:pt x="19472" y="19945"/>
                    <a:pt x="22183" y="18754"/>
                  </a:cubicBezTo>
                  <a:cubicBezTo>
                    <a:pt x="24361" y="17768"/>
                    <a:pt x="26415" y="16700"/>
                    <a:pt x="28551" y="15714"/>
                  </a:cubicBezTo>
                  <a:cubicBezTo>
                    <a:pt x="30235" y="14933"/>
                    <a:pt x="31919" y="13988"/>
                    <a:pt x="32864" y="12386"/>
                  </a:cubicBezTo>
                  <a:cubicBezTo>
                    <a:pt x="33521" y="11236"/>
                    <a:pt x="33686" y="9922"/>
                    <a:pt x="33727" y="8607"/>
                  </a:cubicBezTo>
                  <a:cubicBezTo>
                    <a:pt x="33768" y="6882"/>
                    <a:pt x="33521" y="5156"/>
                    <a:pt x="32741" y="3636"/>
                  </a:cubicBezTo>
                  <a:cubicBezTo>
                    <a:pt x="32043" y="2157"/>
                    <a:pt x="30687" y="761"/>
                    <a:pt x="29126" y="186"/>
                  </a:cubicBezTo>
                  <a:cubicBezTo>
                    <a:pt x="28770" y="55"/>
                    <a:pt x="28405" y="0"/>
                    <a:pt x="280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1941214" y="3945197"/>
              <a:ext cx="233667" cy="524076"/>
            </a:xfrm>
            <a:custGeom>
              <a:avLst/>
              <a:gdLst/>
              <a:ahLst/>
              <a:cxnLst/>
              <a:rect l="l" t="t" r="r" b="b"/>
              <a:pathLst>
                <a:path w="17131" h="38422" extrusionOk="0">
                  <a:moveTo>
                    <a:pt x="5823" y="0"/>
                  </a:moveTo>
                  <a:cubicBezTo>
                    <a:pt x="3315" y="0"/>
                    <a:pt x="862" y="1871"/>
                    <a:pt x="288" y="4690"/>
                  </a:cubicBezTo>
                  <a:cubicBezTo>
                    <a:pt x="0" y="6127"/>
                    <a:pt x="288" y="7565"/>
                    <a:pt x="575" y="9003"/>
                  </a:cubicBezTo>
                  <a:cubicBezTo>
                    <a:pt x="1561" y="13686"/>
                    <a:pt x="2670" y="18369"/>
                    <a:pt x="3862" y="23011"/>
                  </a:cubicBezTo>
                  <a:cubicBezTo>
                    <a:pt x="4971" y="27202"/>
                    <a:pt x="6203" y="31351"/>
                    <a:pt x="7477" y="35500"/>
                  </a:cubicBezTo>
                  <a:cubicBezTo>
                    <a:pt x="7835" y="36536"/>
                    <a:pt x="8503" y="38422"/>
                    <a:pt x="9892" y="38422"/>
                  </a:cubicBezTo>
                  <a:cubicBezTo>
                    <a:pt x="9936" y="38422"/>
                    <a:pt x="9979" y="38420"/>
                    <a:pt x="10024" y="38416"/>
                  </a:cubicBezTo>
                  <a:cubicBezTo>
                    <a:pt x="11133" y="38334"/>
                    <a:pt x="11503" y="36979"/>
                    <a:pt x="12242" y="36239"/>
                  </a:cubicBezTo>
                  <a:cubicBezTo>
                    <a:pt x="14009" y="34514"/>
                    <a:pt x="17131" y="36650"/>
                    <a:pt x="16761" y="33610"/>
                  </a:cubicBezTo>
                  <a:cubicBezTo>
                    <a:pt x="15734" y="24983"/>
                    <a:pt x="15364" y="11427"/>
                    <a:pt x="13228" y="3991"/>
                  </a:cubicBezTo>
                  <a:cubicBezTo>
                    <a:pt x="12612" y="1773"/>
                    <a:pt x="11051" y="3129"/>
                    <a:pt x="9408" y="1526"/>
                  </a:cubicBezTo>
                  <a:cubicBezTo>
                    <a:pt x="8351" y="470"/>
                    <a:pt x="7080" y="0"/>
                    <a:pt x="58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1812548" y="4368337"/>
              <a:ext cx="412201" cy="235426"/>
            </a:xfrm>
            <a:custGeom>
              <a:avLst/>
              <a:gdLst/>
              <a:ahLst/>
              <a:cxnLst/>
              <a:rect l="l" t="t" r="r" b="b"/>
              <a:pathLst>
                <a:path w="30220" h="17260" extrusionOk="0">
                  <a:moveTo>
                    <a:pt x="27015" y="0"/>
                  </a:moveTo>
                  <a:cubicBezTo>
                    <a:pt x="26071" y="288"/>
                    <a:pt x="25126" y="493"/>
                    <a:pt x="24181" y="698"/>
                  </a:cubicBezTo>
                  <a:cubicBezTo>
                    <a:pt x="23400" y="863"/>
                    <a:pt x="22579" y="1027"/>
                    <a:pt x="21757" y="1068"/>
                  </a:cubicBezTo>
                  <a:cubicBezTo>
                    <a:pt x="20936" y="1109"/>
                    <a:pt x="20114" y="1109"/>
                    <a:pt x="19334" y="1109"/>
                  </a:cubicBezTo>
                  <a:cubicBezTo>
                    <a:pt x="19060" y="1109"/>
                    <a:pt x="18782" y="1107"/>
                    <a:pt x="18502" y="1107"/>
                  </a:cubicBezTo>
                  <a:cubicBezTo>
                    <a:pt x="17523" y="1107"/>
                    <a:pt x="16522" y="1132"/>
                    <a:pt x="15595" y="1356"/>
                  </a:cubicBezTo>
                  <a:cubicBezTo>
                    <a:pt x="14815" y="1602"/>
                    <a:pt x="13788" y="4272"/>
                    <a:pt x="13336" y="4930"/>
                  </a:cubicBezTo>
                  <a:cubicBezTo>
                    <a:pt x="12145" y="6778"/>
                    <a:pt x="10789" y="8216"/>
                    <a:pt x="8981" y="9490"/>
                  </a:cubicBezTo>
                  <a:cubicBezTo>
                    <a:pt x="6681" y="11092"/>
                    <a:pt x="2285" y="12899"/>
                    <a:pt x="848" y="15364"/>
                  </a:cubicBezTo>
                  <a:cubicBezTo>
                    <a:pt x="0" y="16837"/>
                    <a:pt x="1511" y="17259"/>
                    <a:pt x="3453" y="17259"/>
                  </a:cubicBezTo>
                  <a:cubicBezTo>
                    <a:pt x="5465" y="17259"/>
                    <a:pt x="7940" y="16805"/>
                    <a:pt x="8735" y="16596"/>
                  </a:cubicBezTo>
                  <a:cubicBezTo>
                    <a:pt x="15184" y="14830"/>
                    <a:pt x="21634" y="13105"/>
                    <a:pt x="28042" y="11092"/>
                  </a:cubicBezTo>
                  <a:cubicBezTo>
                    <a:pt x="29439" y="10640"/>
                    <a:pt x="30220" y="9120"/>
                    <a:pt x="29727" y="7723"/>
                  </a:cubicBezTo>
                  <a:cubicBezTo>
                    <a:pt x="28823" y="4971"/>
                    <a:pt x="27467" y="904"/>
                    <a:pt x="27221" y="370"/>
                  </a:cubicBezTo>
                  <a:cubicBezTo>
                    <a:pt x="27139" y="246"/>
                    <a:pt x="27057" y="123"/>
                    <a:pt x="27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1440271" y="3974591"/>
              <a:ext cx="197248" cy="527718"/>
            </a:xfrm>
            <a:custGeom>
              <a:avLst/>
              <a:gdLst/>
              <a:ahLst/>
              <a:cxnLst/>
              <a:rect l="l" t="t" r="r" b="b"/>
              <a:pathLst>
                <a:path w="14461" h="38689" extrusionOk="0">
                  <a:moveTo>
                    <a:pt x="5913" y="0"/>
                  </a:moveTo>
                  <a:cubicBezTo>
                    <a:pt x="3642" y="0"/>
                    <a:pt x="1360" y="1481"/>
                    <a:pt x="494" y="3931"/>
                  </a:cubicBezTo>
                  <a:cubicBezTo>
                    <a:pt x="1" y="5287"/>
                    <a:pt x="83" y="6766"/>
                    <a:pt x="165" y="8204"/>
                  </a:cubicBezTo>
                  <a:cubicBezTo>
                    <a:pt x="494" y="13010"/>
                    <a:pt x="904" y="17816"/>
                    <a:pt x="1480" y="22582"/>
                  </a:cubicBezTo>
                  <a:cubicBezTo>
                    <a:pt x="1973" y="26895"/>
                    <a:pt x="2589" y="31167"/>
                    <a:pt x="3287" y="35440"/>
                  </a:cubicBezTo>
                  <a:cubicBezTo>
                    <a:pt x="3451" y="36549"/>
                    <a:pt x="3862" y="38603"/>
                    <a:pt x="5382" y="38685"/>
                  </a:cubicBezTo>
                  <a:cubicBezTo>
                    <a:pt x="5416" y="38688"/>
                    <a:pt x="5448" y="38689"/>
                    <a:pt x="5481" y="38689"/>
                  </a:cubicBezTo>
                  <a:cubicBezTo>
                    <a:pt x="6526" y="38689"/>
                    <a:pt x="7091" y="37434"/>
                    <a:pt x="7888" y="36837"/>
                  </a:cubicBezTo>
                  <a:cubicBezTo>
                    <a:pt x="8323" y="36510"/>
                    <a:pt x="8799" y="36404"/>
                    <a:pt x="9276" y="36404"/>
                  </a:cubicBezTo>
                  <a:cubicBezTo>
                    <a:pt x="10164" y="36404"/>
                    <a:pt x="11058" y="36772"/>
                    <a:pt x="11708" y="36772"/>
                  </a:cubicBezTo>
                  <a:cubicBezTo>
                    <a:pt x="12291" y="36772"/>
                    <a:pt x="12679" y="36477"/>
                    <a:pt x="12694" y="35358"/>
                  </a:cubicBezTo>
                  <a:cubicBezTo>
                    <a:pt x="12859" y="26649"/>
                    <a:pt x="14461" y="12722"/>
                    <a:pt x="13393" y="5041"/>
                  </a:cubicBezTo>
                  <a:cubicBezTo>
                    <a:pt x="13105" y="2781"/>
                    <a:pt x="11339" y="3890"/>
                    <a:pt x="9983" y="2083"/>
                  </a:cubicBezTo>
                  <a:cubicBezTo>
                    <a:pt x="8905" y="645"/>
                    <a:pt x="7412" y="0"/>
                    <a:pt x="59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1322599" y="2653107"/>
              <a:ext cx="836037" cy="1529344"/>
            </a:xfrm>
            <a:custGeom>
              <a:avLst/>
              <a:gdLst/>
              <a:ahLst/>
              <a:cxnLst/>
              <a:rect l="l" t="t" r="r" b="b"/>
              <a:pathLst>
                <a:path w="61293" h="112122" extrusionOk="0">
                  <a:moveTo>
                    <a:pt x="18408" y="1"/>
                  </a:moveTo>
                  <a:cubicBezTo>
                    <a:pt x="16922" y="1"/>
                    <a:pt x="15145" y="872"/>
                    <a:pt x="14009" y="1359"/>
                  </a:cubicBezTo>
                  <a:cubicBezTo>
                    <a:pt x="13886" y="1400"/>
                    <a:pt x="13763" y="1482"/>
                    <a:pt x="13681" y="1524"/>
                  </a:cubicBezTo>
                  <a:cubicBezTo>
                    <a:pt x="13064" y="1482"/>
                    <a:pt x="12407" y="1482"/>
                    <a:pt x="11791" y="1441"/>
                  </a:cubicBezTo>
                  <a:lnTo>
                    <a:pt x="11544" y="2961"/>
                  </a:lnTo>
                  <a:cubicBezTo>
                    <a:pt x="10805" y="3701"/>
                    <a:pt x="10271" y="4605"/>
                    <a:pt x="9573" y="5837"/>
                  </a:cubicBezTo>
                  <a:cubicBezTo>
                    <a:pt x="7026" y="10438"/>
                    <a:pt x="5013" y="15326"/>
                    <a:pt x="3657" y="20420"/>
                  </a:cubicBezTo>
                  <a:cubicBezTo>
                    <a:pt x="1" y="33977"/>
                    <a:pt x="2384" y="47164"/>
                    <a:pt x="3123" y="60802"/>
                  </a:cubicBezTo>
                  <a:cubicBezTo>
                    <a:pt x="3287" y="63678"/>
                    <a:pt x="3082" y="66595"/>
                    <a:pt x="3000" y="69511"/>
                  </a:cubicBezTo>
                  <a:cubicBezTo>
                    <a:pt x="2918" y="73332"/>
                    <a:pt x="8011" y="111167"/>
                    <a:pt x="8422" y="111249"/>
                  </a:cubicBezTo>
                  <a:cubicBezTo>
                    <a:pt x="8710" y="111290"/>
                    <a:pt x="8997" y="111290"/>
                    <a:pt x="9285" y="111331"/>
                  </a:cubicBezTo>
                  <a:cubicBezTo>
                    <a:pt x="9737" y="111331"/>
                    <a:pt x="10148" y="111372"/>
                    <a:pt x="10600" y="111413"/>
                  </a:cubicBezTo>
                  <a:cubicBezTo>
                    <a:pt x="11602" y="111341"/>
                    <a:pt x="12619" y="111298"/>
                    <a:pt x="13641" y="111298"/>
                  </a:cubicBezTo>
                  <a:cubicBezTo>
                    <a:pt x="14378" y="111298"/>
                    <a:pt x="15118" y="111320"/>
                    <a:pt x="15858" y="111372"/>
                  </a:cubicBezTo>
                  <a:cubicBezTo>
                    <a:pt x="16575" y="111269"/>
                    <a:pt x="17380" y="111247"/>
                    <a:pt x="18219" y="111247"/>
                  </a:cubicBezTo>
                  <a:cubicBezTo>
                    <a:pt x="18880" y="111247"/>
                    <a:pt x="19561" y="111261"/>
                    <a:pt x="20237" y="111261"/>
                  </a:cubicBezTo>
                  <a:cubicBezTo>
                    <a:pt x="21451" y="111261"/>
                    <a:pt x="22646" y="111215"/>
                    <a:pt x="23663" y="110961"/>
                  </a:cubicBezTo>
                  <a:cubicBezTo>
                    <a:pt x="24608" y="90955"/>
                    <a:pt x="25429" y="70538"/>
                    <a:pt x="26826" y="50162"/>
                  </a:cubicBezTo>
                  <a:cubicBezTo>
                    <a:pt x="26949" y="48191"/>
                    <a:pt x="27073" y="46219"/>
                    <a:pt x="27196" y="44288"/>
                  </a:cubicBezTo>
                  <a:cubicBezTo>
                    <a:pt x="27319" y="44658"/>
                    <a:pt x="27483" y="45027"/>
                    <a:pt x="27607" y="45438"/>
                  </a:cubicBezTo>
                  <a:cubicBezTo>
                    <a:pt x="29291" y="49875"/>
                    <a:pt x="30523" y="54476"/>
                    <a:pt x="31633" y="59118"/>
                  </a:cubicBezTo>
                  <a:cubicBezTo>
                    <a:pt x="32618" y="63103"/>
                    <a:pt x="34015" y="66800"/>
                    <a:pt x="34878" y="70826"/>
                  </a:cubicBezTo>
                  <a:cubicBezTo>
                    <a:pt x="37836" y="84547"/>
                    <a:pt x="41245" y="99007"/>
                    <a:pt x="46996" y="111824"/>
                  </a:cubicBezTo>
                  <a:cubicBezTo>
                    <a:pt x="47613" y="111865"/>
                    <a:pt x="48229" y="111906"/>
                    <a:pt x="48886" y="111947"/>
                  </a:cubicBezTo>
                  <a:cubicBezTo>
                    <a:pt x="50106" y="112034"/>
                    <a:pt x="51347" y="112121"/>
                    <a:pt x="52579" y="112121"/>
                  </a:cubicBezTo>
                  <a:cubicBezTo>
                    <a:pt x="53089" y="112121"/>
                    <a:pt x="53598" y="112106"/>
                    <a:pt x="54103" y="112070"/>
                  </a:cubicBezTo>
                  <a:cubicBezTo>
                    <a:pt x="55705" y="111947"/>
                    <a:pt x="57266" y="111660"/>
                    <a:pt x="58786" y="111331"/>
                  </a:cubicBezTo>
                  <a:cubicBezTo>
                    <a:pt x="59649" y="111167"/>
                    <a:pt x="60471" y="110920"/>
                    <a:pt x="61292" y="110674"/>
                  </a:cubicBezTo>
                  <a:cubicBezTo>
                    <a:pt x="60881" y="102293"/>
                    <a:pt x="60471" y="93872"/>
                    <a:pt x="60101" y="85491"/>
                  </a:cubicBezTo>
                  <a:lnTo>
                    <a:pt x="60060" y="85491"/>
                  </a:lnTo>
                  <a:cubicBezTo>
                    <a:pt x="59813" y="80315"/>
                    <a:pt x="59567" y="75098"/>
                    <a:pt x="58704" y="69963"/>
                  </a:cubicBezTo>
                  <a:cubicBezTo>
                    <a:pt x="58129" y="66553"/>
                    <a:pt x="57020" y="63349"/>
                    <a:pt x="56157" y="60022"/>
                  </a:cubicBezTo>
                  <a:cubicBezTo>
                    <a:pt x="55377" y="56900"/>
                    <a:pt x="55582" y="53572"/>
                    <a:pt x="55171" y="50368"/>
                  </a:cubicBezTo>
                  <a:cubicBezTo>
                    <a:pt x="54350" y="43507"/>
                    <a:pt x="53241" y="36647"/>
                    <a:pt x="51269" y="29992"/>
                  </a:cubicBezTo>
                  <a:cubicBezTo>
                    <a:pt x="49502" y="24035"/>
                    <a:pt x="46996" y="18202"/>
                    <a:pt x="43546" y="12985"/>
                  </a:cubicBezTo>
                  <a:cubicBezTo>
                    <a:pt x="42642" y="11588"/>
                    <a:pt x="41656" y="10274"/>
                    <a:pt x="40588" y="8959"/>
                  </a:cubicBezTo>
                  <a:cubicBezTo>
                    <a:pt x="40752" y="8548"/>
                    <a:pt x="40876" y="8096"/>
                    <a:pt x="40958" y="7686"/>
                  </a:cubicBezTo>
                  <a:cubicBezTo>
                    <a:pt x="41204" y="6083"/>
                    <a:pt x="40588" y="3290"/>
                    <a:pt x="39027" y="2427"/>
                  </a:cubicBezTo>
                  <a:cubicBezTo>
                    <a:pt x="38164" y="1975"/>
                    <a:pt x="37014" y="2099"/>
                    <a:pt x="36069" y="2058"/>
                  </a:cubicBezTo>
                  <a:lnTo>
                    <a:pt x="33728" y="2058"/>
                  </a:lnTo>
                  <a:cubicBezTo>
                    <a:pt x="33235" y="1400"/>
                    <a:pt x="32906" y="825"/>
                    <a:pt x="33029" y="456"/>
                  </a:cubicBezTo>
                  <a:lnTo>
                    <a:pt x="33029" y="456"/>
                  </a:lnTo>
                  <a:cubicBezTo>
                    <a:pt x="32783" y="1195"/>
                    <a:pt x="32208" y="1647"/>
                    <a:pt x="31427" y="2016"/>
                  </a:cubicBezTo>
                  <a:cubicBezTo>
                    <a:pt x="28346" y="1934"/>
                    <a:pt x="25265" y="1893"/>
                    <a:pt x="22184" y="1811"/>
                  </a:cubicBezTo>
                  <a:cubicBezTo>
                    <a:pt x="22020" y="1811"/>
                    <a:pt x="21855" y="1770"/>
                    <a:pt x="21732" y="1770"/>
                  </a:cubicBezTo>
                  <a:cubicBezTo>
                    <a:pt x="21075" y="1113"/>
                    <a:pt x="20335" y="538"/>
                    <a:pt x="19514" y="209"/>
                  </a:cubicBezTo>
                  <a:cubicBezTo>
                    <a:pt x="19178" y="62"/>
                    <a:pt x="18803" y="1"/>
                    <a:pt x="1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15919" y="2220569"/>
              <a:ext cx="14022" cy="14581"/>
            </a:xfrm>
            <a:custGeom>
              <a:avLst/>
              <a:gdLst/>
              <a:ahLst/>
              <a:cxnLst/>
              <a:rect l="l" t="t" r="r" b="b"/>
              <a:pathLst>
                <a:path w="1028" h="1069" extrusionOk="0">
                  <a:moveTo>
                    <a:pt x="535" y="1"/>
                  </a:moveTo>
                  <a:cubicBezTo>
                    <a:pt x="247" y="1"/>
                    <a:pt x="0" y="247"/>
                    <a:pt x="0" y="535"/>
                  </a:cubicBezTo>
                  <a:cubicBezTo>
                    <a:pt x="0" y="822"/>
                    <a:pt x="247" y="1069"/>
                    <a:pt x="535" y="1069"/>
                  </a:cubicBezTo>
                  <a:cubicBezTo>
                    <a:pt x="822" y="1069"/>
                    <a:pt x="1027" y="822"/>
                    <a:pt x="1027" y="535"/>
                  </a:cubicBezTo>
                  <a:cubicBezTo>
                    <a:pt x="1027" y="247"/>
                    <a:pt x="822" y="1"/>
                    <a:pt x="535" y="1"/>
                  </a:cubicBezTo>
                  <a:close/>
                </a:path>
              </a:pathLst>
            </a:custGeom>
            <a:solidFill>
              <a:srgbClr val="124F7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1301866" y="2203055"/>
              <a:ext cx="735169" cy="498296"/>
            </a:xfrm>
            <a:custGeom>
              <a:avLst/>
              <a:gdLst/>
              <a:ahLst/>
              <a:cxnLst/>
              <a:rect l="l" t="t" r="r" b="b"/>
              <a:pathLst>
                <a:path w="53898" h="36532" extrusionOk="0">
                  <a:moveTo>
                    <a:pt x="14379" y="1"/>
                  </a:moveTo>
                  <a:cubicBezTo>
                    <a:pt x="12327" y="1"/>
                    <a:pt x="9724" y="1885"/>
                    <a:pt x="8258" y="2681"/>
                  </a:cubicBezTo>
                  <a:cubicBezTo>
                    <a:pt x="5341" y="4242"/>
                    <a:pt x="2589" y="6050"/>
                    <a:pt x="1" y="8104"/>
                  </a:cubicBezTo>
                  <a:cubicBezTo>
                    <a:pt x="2178" y="12294"/>
                    <a:pt x="4355" y="16525"/>
                    <a:pt x="6574" y="20716"/>
                  </a:cubicBezTo>
                  <a:cubicBezTo>
                    <a:pt x="6697" y="20921"/>
                    <a:pt x="6820" y="21126"/>
                    <a:pt x="7026" y="21250"/>
                  </a:cubicBezTo>
                  <a:cubicBezTo>
                    <a:pt x="7098" y="21274"/>
                    <a:pt x="7170" y="21284"/>
                    <a:pt x="7242" y="21284"/>
                  </a:cubicBezTo>
                  <a:cubicBezTo>
                    <a:pt x="7416" y="21284"/>
                    <a:pt x="7591" y="21226"/>
                    <a:pt x="7765" y="21167"/>
                  </a:cubicBezTo>
                  <a:cubicBezTo>
                    <a:pt x="9326" y="20716"/>
                    <a:pt x="10846" y="20223"/>
                    <a:pt x="12366" y="19730"/>
                  </a:cubicBezTo>
                  <a:cubicBezTo>
                    <a:pt x="13393" y="22564"/>
                    <a:pt x="12612" y="25892"/>
                    <a:pt x="12818" y="28891"/>
                  </a:cubicBezTo>
                  <a:cubicBezTo>
                    <a:pt x="12941" y="31438"/>
                    <a:pt x="13188" y="33984"/>
                    <a:pt x="13188" y="36531"/>
                  </a:cubicBezTo>
                  <a:lnTo>
                    <a:pt x="41697" y="36039"/>
                  </a:lnTo>
                  <a:cubicBezTo>
                    <a:pt x="41286" y="30986"/>
                    <a:pt x="41533" y="26261"/>
                    <a:pt x="41410" y="21537"/>
                  </a:cubicBezTo>
                  <a:lnTo>
                    <a:pt x="41410" y="21537"/>
                  </a:lnTo>
                  <a:cubicBezTo>
                    <a:pt x="42888" y="21743"/>
                    <a:pt x="44326" y="21948"/>
                    <a:pt x="45805" y="22153"/>
                  </a:cubicBezTo>
                  <a:cubicBezTo>
                    <a:pt x="48352" y="22482"/>
                    <a:pt x="50858" y="22605"/>
                    <a:pt x="53364" y="23057"/>
                  </a:cubicBezTo>
                  <a:lnTo>
                    <a:pt x="53487" y="23057"/>
                  </a:lnTo>
                  <a:cubicBezTo>
                    <a:pt x="53775" y="18497"/>
                    <a:pt x="53898" y="13937"/>
                    <a:pt x="51680" y="9747"/>
                  </a:cubicBezTo>
                  <a:cubicBezTo>
                    <a:pt x="50899" y="8227"/>
                    <a:pt x="49585" y="6543"/>
                    <a:pt x="48023" y="5105"/>
                  </a:cubicBezTo>
                  <a:cubicBezTo>
                    <a:pt x="47777" y="4900"/>
                    <a:pt x="47531" y="4694"/>
                    <a:pt x="47284" y="4530"/>
                  </a:cubicBezTo>
                  <a:cubicBezTo>
                    <a:pt x="44573" y="2764"/>
                    <a:pt x="41327" y="2230"/>
                    <a:pt x="38164" y="1695"/>
                  </a:cubicBezTo>
                  <a:cubicBezTo>
                    <a:pt x="38082" y="1675"/>
                    <a:pt x="37990" y="1654"/>
                    <a:pt x="37902" y="1654"/>
                  </a:cubicBezTo>
                  <a:cubicBezTo>
                    <a:pt x="37815" y="1654"/>
                    <a:pt x="37733" y="1675"/>
                    <a:pt x="37671" y="1737"/>
                  </a:cubicBezTo>
                  <a:cubicBezTo>
                    <a:pt x="37507" y="1819"/>
                    <a:pt x="37507" y="2024"/>
                    <a:pt x="37466" y="2188"/>
                  </a:cubicBezTo>
                  <a:cubicBezTo>
                    <a:pt x="37466" y="2230"/>
                    <a:pt x="37466" y="2230"/>
                    <a:pt x="37466" y="2230"/>
                  </a:cubicBezTo>
                  <a:cubicBezTo>
                    <a:pt x="35782" y="4489"/>
                    <a:pt x="31879" y="9090"/>
                    <a:pt x="27812" y="9377"/>
                  </a:cubicBezTo>
                  <a:cubicBezTo>
                    <a:pt x="27248" y="9420"/>
                    <a:pt x="26715" y="9440"/>
                    <a:pt x="26213" y="9440"/>
                  </a:cubicBezTo>
                  <a:cubicBezTo>
                    <a:pt x="20905" y="9440"/>
                    <a:pt x="18966" y="7217"/>
                    <a:pt x="17953" y="6091"/>
                  </a:cubicBezTo>
                  <a:cubicBezTo>
                    <a:pt x="16638" y="4735"/>
                    <a:pt x="17378" y="2230"/>
                    <a:pt x="16310" y="833"/>
                  </a:cubicBezTo>
                  <a:cubicBezTo>
                    <a:pt x="16228" y="751"/>
                    <a:pt x="16104" y="627"/>
                    <a:pt x="15981" y="545"/>
                  </a:cubicBezTo>
                  <a:cubicBezTo>
                    <a:pt x="15520" y="158"/>
                    <a:pt x="14973" y="1"/>
                    <a:pt x="143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1226792" y="4405615"/>
              <a:ext cx="419703" cy="194957"/>
            </a:xfrm>
            <a:custGeom>
              <a:avLst/>
              <a:gdLst/>
              <a:ahLst/>
              <a:cxnLst/>
              <a:rect l="l" t="t" r="r" b="b"/>
              <a:pathLst>
                <a:path w="30770" h="14293" extrusionOk="0">
                  <a:moveTo>
                    <a:pt x="17976" y="1"/>
                  </a:moveTo>
                  <a:cubicBezTo>
                    <a:pt x="17777" y="1"/>
                    <a:pt x="17577" y="6"/>
                    <a:pt x="17377" y="19"/>
                  </a:cubicBezTo>
                  <a:cubicBezTo>
                    <a:pt x="17007" y="60"/>
                    <a:pt x="15611" y="1745"/>
                    <a:pt x="15241" y="2114"/>
                  </a:cubicBezTo>
                  <a:cubicBezTo>
                    <a:pt x="14214" y="3018"/>
                    <a:pt x="13187" y="4004"/>
                    <a:pt x="12119" y="4949"/>
                  </a:cubicBezTo>
                  <a:cubicBezTo>
                    <a:pt x="9736" y="7044"/>
                    <a:pt x="7066" y="8811"/>
                    <a:pt x="4190" y="10207"/>
                  </a:cubicBezTo>
                  <a:cubicBezTo>
                    <a:pt x="2958" y="10782"/>
                    <a:pt x="1684" y="11316"/>
                    <a:pt x="740" y="12261"/>
                  </a:cubicBezTo>
                  <a:cubicBezTo>
                    <a:pt x="370" y="12631"/>
                    <a:pt x="0" y="13206"/>
                    <a:pt x="247" y="13699"/>
                  </a:cubicBezTo>
                  <a:cubicBezTo>
                    <a:pt x="432" y="14069"/>
                    <a:pt x="884" y="14239"/>
                    <a:pt x="1302" y="14239"/>
                  </a:cubicBezTo>
                  <a:cubicBezTo>
                    <a:pt x="1348" y="14239"/>
                    <a:pt x="1393" y="14237"/>
                    <a:pt x="1438" y="14233"/>
                  </a:cubicBezTo>
                  <a:cubicBezTo>
                    <a:pt x="1627" y="14230"/>
                    <a:pt x="1816" y="14228"/>
                    <a:pt x="2005" y="14228"/>
                  </a:cubicBezTo>
                  <a:cubicBezTo>
                    <a:pt x="3266" y="14228"/>
                    <a:pt x="4527" y="14293"/>
                    <a:pt x="5788" y="14293"/>
                  </a:cubicBezTo>
                  <a:cubicBezTo>
                    <a:pt x="6680" y="14293"/>
                    <a:pt x="7571" y="14260"/>
                    <a:pt x="8463" y="14151"/>
                  </a:cubicBezTo>
                  <a:cubicBezTo>
                    <a:pt x="15077" y="13329"/>
                    <a:pt x="21732" y="12508"/>
                    <a:pt x="28345" y="11399"/>
                  </a:cubicBezTo>
                  <a:cubicBezTo>
                    <a:pt x="29824" y="11152"/>
                    <a:pt x="30769" y="9755"/>
                    <a:pt x="30523" y="8318"/>
                  </a:cubicBezTo>
                  <a:cubicBezTo>
                    <a:pt x="29989" y="5442"/>
                    <a:pt x="29208" y="1252"/>
                    <a:pt x="29044" y="677"/>
                  </a:cubicBezTo>
                  <a:cubicBezTo>
                    <a:pt x="29003" y="553"/>
                    <a:pt x="28962" y="430"/>
                    <a:pt x="28879" y="266"/>
                  </a:cubicBezTo>
                  <a:lnTo>
                    <a:pt x="28879" y="307"/>
                  </a:lnTo>
                  <a:cubicBezTo>
                    <a:pt x="27935" y="430"/>
                    <a:pt x="26990" y="553"/>
                    <a:pt x="26004" y="595"/>
                  </a:cubicBezTo>
                  <a:cubicBezTo>
                    <a:pt x="25530" y="618"/>
                    <a:pt x="25055" y="642"/>
                    <a:pt x="24581" y="642"/>
                  </a:cubicBezTo>
                  <a:cubicBezTo>
                    <a:pt x="24234" y="642"/>
                    <a:pt x="23886" y="629"/>
                    <a:pt x="23539" y="595"/>
                  </a:cubicBezTo>
                  <a:cubicBezTo>
                    <a:pt x="22717" y="512"/>
                    <a:pt x="21937" y="389"/>
                    <a:pt x="21115" y="307"/>
                  </a:cubicBezTo>
                  <a:cubicBezTo>
                    <a:pt x="20111" y="168"/>
                    <a:pt x="19048" y="1"/>
                    <a:pt x="1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1475012" y="2197599"/>
              <a:ext cx="104796" cy="216862"/>
            </a:xfrm>
            <a:custGeom>
              <a:avLst/>
              <a:gdLst/>
              <a:ahLst/>
              <a:cxnLst/>
              <a:rect l="l" t="t" r="r" b="b"/>
              <a:pathLst>
                <a:path w="7683" h="15899" extrusionOk="0">
                  <a:moveTo>
                    <a:pt x="740" y="0"/>
                  </a:moveTo>
                  <a:cubicBezTo>
                    <a:pt x="329" y="0"/>
                    <a:pt x="1" y="329"/>
                    <a:pt x="1" y="740"/>
                  </a:cubicBezTo>
                  <a:lnTo>
                    <a:pt x="1" y="14789"/>
                  </a:lnTo>
                  <a:cubicBezTo>
                    <a:pt x="1" y="15405"/>
                    <a:pt x="494" y="15898"/>
                    <a:pt x="1110" y="15898"/>
                  </a:cubicBezTo>
                  <a:lnTo>
                    <a:pt x="6573" y="15898"/>
                  </a:lnTo>
                  <a:cubicBezTo>
                    <a:pt x="7190" y="15898"/>
                    <a:pt x="7683" y="15405"/>
                    <a:pt x="7683" y="14789"/>
                  </a:cubicBezTo>
                  <a:lnTo>
                    <a:pt x="7683" y="1110"/>
                  </a:lnTo>
                  <a:cubicBezTo>
                    <a:pt x="7683" y="493"/>
                    <a:pt x="7190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1452602" y="2259457"/>
              <a:ext cx="577149" cy="559676"/>
            </a:xfrm>
            <a:custGeom>
              <a:avLst/>
              <a:gdLst/>
              <a:ahLst/>
              <a:cxnLst/>
              <a:rect l="l" t="t" r="r" b="b"/>
              <a:pathLst>
                <a:path w="42313" h="41032" extrusionOk="0">
                  <a:moveTo>
                    <a:pt x="2950" y="0"/>
                  </a:moveTo>
                  <a:cubicBezTo>
                    <a:pt x="2040" y="0"/>
                    <a:pt x="1718" y="1436"/>
                    <a:pt x="2712" y="1627"/>
                  </a:cubicBezTo>
                  <a:cubicBezTo>
                    <a:pt x="4766" y="2079"/>
                    <a:pt x="6696" y="2860"/>
                    <a:pt x="8463" y="3969"/>
                  </a:cubicBezTo>
                  <a:cubicBezTo>
                    <a:pt x="8422" y="4092"/>
                    <a:pt x="8381" y="4215"/>
                    <a:pt x="8299" y="4298"/>
                  </a:cubicBezTo>
                  <a:cubicBezTo>
                    <a:pt x="6080" y="3271"/>
                    <a:pt x="3821" y="2244"/>
                    <a:pt x="1397" y="1668"/>
                  </a:cubicBezTo>
                  <a:cubicBezTo>
                    <a:pt x="1315" y="1645"/>
                    <a:pt x="1237" y="1635"/>
                    <a:pt x="1162" y="1635"/>
                  </a:cubicBezTo>
                  <a:cubicBezTo>
                    <a:pt x="307" y="1635"/>
                    <a:pt x="0" y="3044"/>
                    <a:pt x="945" y="3271"/>
                  </a:cubicBezTo>
                  <a:cubicBezTo>
                    <a:pt x="3287" y="3887"/>
                    <a:pt x="5464" y="4832"/>
                    <a:pt x="7600" y="5859"/>
                  </a:cubicBezTo>
                  <a:cubicBezTo>
                    <a:pt x="7559" y="5941"/>
                    <a:pt x="7518" y="6023"/>
                    <a:pt x="7477" y="6105"/>
                  </a:cubicBezTo>
                  <a:cubicBezTo>
                    <a:pt x="6655" y="5653"/>
                    <a:pt x="5834" y="5242"/>
                    <a:pt x="4930" y="4873"/>
                  </a:cubicBezTo>
                  <a:cubicBezTo>
                    <a:pt x="4355" y="4626"/>
                    <a:pt x="3739" y="4421"/>
                    <a:pt x="3081" y="4257"/>
                  </a:cubicBezTo>
                  <a:cubicBezTo>
                    <a:pt x="2694" y="4127"/>
                    <a:pt x="2280" y="3972"/>
                    <a:pt x="1861" y="3972"/>
                  </a:cubicBezTo>
                  <a:cubicBezTo>
                    <a:pt x="1748" y="3972"/>
                    <a:pt x="1634" y="3984"/>
                    <a:pt x="1520" y="4010"/>
                  </a:cubicBezTo>
                  <a:cubicBezTo>
                    <a:pt x="863" y="4133"/>
                    <a:pt x="740" y="4955"/>
                    <a:pt x="1151" y="5407"/>
                  </a:cubicBezTo>
                  <a:cubicBezTo>
                    <a:pt x="1151" y="5407"/>
                    <a:pt x="1151" y="5407"/>
                    <a:pt x="1192" y="5448"/>
                  </a:cubicBezTo>
                  <a:cubicBezTo>
                    <a:pt x="1319" y="5607"/>
                    <a:pt x="1545" y="5668"/>
                    <a:pt x="1755" y="5668"/>
                  </a:cubicBezTo>
                  <a:cubicBezTo>
                    <a:pt x="1816" y="5668"/>
                    <a:pt x="1876" y="5662"/>
                    <a:pt x="1931" y="5653"/>
                  </a:cubicBezTo>
                  <a:cubicBezTo>
                    <a:pt x="1972" y="5735"/>
                    <a:pt x="2424" y="5818"/>
                    <a:pt x="2506" y="5818"/>
                  </a:cubicBezTo>
                  <a:cubicBezTo>
                    <a:pt x="2753" y="5900"/>
                    <a:pt x="2999" y="5982"/>
                    <a:pt x="3246" y="6064"/>
                  </a:cubicBezTo>
                  <a:cubicBezTo>
                    <a:pt x="3739" y="6228"/>
                    <a:pt x="4191" y="6393"/>
                    <a:pt x="4684" y="6598"/>
                  </a:cubicBezTo>
                  <a:cubicBezTo>
                    <a:pt x="5382" y="6886"/>
                    <a:pt x="6080" y="7214"/>
                    <a:pt x="6738" y="7584"/>
                  </a:cubicBezTo>
                  <a:cubicBezTo>
                    <a:pt x="6655" y="7707"/>
                    <a:pt x="6573" y="7831"/>
                    <a:pt x="6491" y="7954"/>
                  </a:cubicBezTo>
                  <a:cubicBezTo>
                    <a:pt x="5300" y="7296"/>
                    <a:pt x="4067" y="6721"/>
                    <a:pt x="2671" y="6311"/>
                  </a:cubicBezTo>
                  <a:cubicBezTo>
                    <a:pt x="2574" y="6281"/>
                    <a:pt x="2484" y="6267"/>
                    <a:pt x="2399" y="6267"/>
                  </a:cubicBezTo>
                  <a:cubicBezTo>
                    <a:pt x="1540" y="6267"/>
                    <a:pt x="1284" y="7655"/>
                    <a:pt x="2219" y="7954"/>
                  </a:cubicBezTo>
                  <a:cubicBezTo>
                    <a:pt x="3615" y="8365"/>
                    <a:pt x="4807" y="8940"/>
                    <a:pt x="6039" y="9638"/>
                  </a:cubicBezTo>
                  <a:cubicBezTo>
                    <a:pt x="6080" y="9885"/>
                    <a:pt x="6245" y="10049"/>
                    <a:pt x="6368" y="10254"/>
                  </a:cubicBezTo>
                  <a:cubicBezTo>
                    <a:pt x="7025" y="11240"/>
                    <a:pt x="7847" y="12185"/>
                    <a:pt x="8915" y="12678"/>
                  </a:cubicBezTo>
                  <a:cubicBezTo>
                    <a:pt x="10804" y="17567"/>
                    <a:pt x="12858" y="23482"/>
                    <a:pt x="15405" y="28247"/>
                  </a:cubicBezTo>
                  <a:cubicBezTo>
                    <a:pt x="18117" y="33218"/>
                    <a:pt x="21855" y="37737"/>
                    <a:pt x="26702" y="40654"/>
                  </a:cubicBezTo>
                  <a:cubicBezTo>
                    <a:pt x="26990" y="40818"/>
                    <a:pt x="27319" y="41023"/>
                    <a:pt x="27688" y="41023"/>
                  </a:cubicBezTo>
                  <a:cubicBezTo>
                    <a:pt x="27732" y="41029"/>
                    <a:pt x="27776" y="41031"/>
                    <a:pt x="27818" y="41031"/>
                  </a:cubicBezTo>
                  <a:cubicBezTo>
                    <a:pt x="28094" y="41031"/>
                    <a:pt x="28343" y="40925"/>
                    <a:pt x="28592" y="40818"/>
                  </a:cubicBezTo>
                  <a:cubicBezTo>
                    <a:pt x="29619" y="40448"/>
                    <a:pt x="30482" y="39750"/>
                    <a:pt x="31262" y="38969"/>
                  </a:cubicBezTo>
                  <a:cubicBezTo>
                    <a:pt x="31879" y="38353"/>
                    <a:pt x="32372" y="37614"/>
                    <a:pt x="32700" y="36833"/>
                  </a:cubicBezTo>
                  <a:cubicBezTo>
                    <a:pt x="37178" y="30671"/>
                    <a:pt x="41409" y="24057"/>
                    <a:pt x="42313" y="18922"/>
                  </a:cubicBezTo>
                  <a:lnTo>
                    <a:pt x="30318" y="17402"/>
                  </a:lnTo>
                  <a:cubicBezTo>
                    <a:pt x="29578" y="19086"/>
                    <a:pt x="26374" y="20524"/>
                    <a:pt x="25840" y="22291"/>
                  </a:cubicBezTo>
                  <a:cubicBezTo>
                    <a:pt x="23005" y="19045"/>
                    <a:pt x="20048" y="16129"/>
                    <a:pt x="17624" y="13376"/>
                  </a:cubicBezTo>
                  <a:cubicBezTo>
                    <a:pt x="16556" y="12226"/>
                    <a:pt x="14830" y="10090"/>
                    <a:pt x="13927" y="8981"/>
                  </a:cubicBezTo>
                  <a:cubicBezTo>
                    <a:pt x="13762" y="8488"/>
                    <a:pt x="13557" y="8077"/>
                    <a:pt x="13475" y="7831"/>
                  </a:cubicBezTo>
                  <a:cubicBezTo>
                    <a:pt x="13023" y="6721"/>
                    <a:pt x="11544" y="3764"/>
                    <a:pt x="10065" y="3024"/>
                  </a:cubicBezTo>
                  <a:cubicBezTo>
                    <a:pt x="10024" y="2983"/>
                    <a:pt x="9983" y="2942"/>
                    <a:pt x="9942" y="2901"/>
                  </a:cubicBezTo>
                  <a:cubicBezTo>
                    <a:pt x="7765" y="1176"/>
                    <a:pt x="5587" y="559"/>
                    <a:pt x="3164" y="25"/>
                  </a:cubicBezTo>
                  <a:cubicBezTo>
                    <a:pt x="3089" y="8"/>
                    <a:pt x="3018" y="0"/>
                    <a:pt x="2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38"/>
          <p:cNvGrpSpPr/>
          <p:nvPr/>
        </p:nvGrpSpPr>
        <p:grpSpPr>
          <a:xfrm rot="-1275772">
            <a:off x="2440005" y="1018052"/>
            <a:ext cx="470726" cy="659009"/>
            <a:chOff x="1085140" y="3504994"/>
            <a:chExt cx="560616" cy="784854"/>
          </a:xfrm>
        </p:grpSpPr>
        <p:sp>
          <p:nvSpPr>
            <p:cNvPr id="925" name="Google Shape;925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1753415" y="147082"/>
            <a:ext cx="560616" cy="784854"/>
            <a:chOff x="1085140" y="3504994"/>
            <a:chExt cx="560616" cy="784854"/>
          </a:xfrm>
        </p:grpSpPr>
        <p:sp>
          <p:nvSpPr>
            <p:cNvPr id="928" name="Google Shape;928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38"/>
          <p:cNvGrpSpPr/>
          <p:nvPr/>
        </p:nvGrpSpPr>
        <p:grpSpPr>
          <a:xfrm rot="-1275747">
            <a:off x="2843186" y="462039"/>
            <a:ext cx="361902" cy="506730"/>
            <a:chOff x="1085140" y="3504994"/>
            <a:chExt cx="560616" cy="784854"/>
          </a:xfrm>
        </p:grpSpPr>
        <p:sp>
          <p:nvSpPr>
            <p:cNvPr id="931" name="Google Shape;931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38"/>
          <p:cNvGrpSpPr/>
          <p:nvPr/>
        </p:nvGrpSpPr>
        <p:grpSpPr>
          <a:xfrm>
            <a:off x="1907257" y="1832372"/>
            <a:ext cx="429265" cy="214655"/>
            <a:chOff x="8003417" y="3113542"/>
            <a:chExt cx="254063" cy="127053"/>
          </a:xfrm>
        </p:grpSpPr>
        <p:sp>
          <p:nvSpPr>
            <p:cNvPr id="934" name="Google Shape;934;p38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38"/>
          <p:cNvGrpSpPr/>
          <p:nvPr/>
        </p:nvGrpSpPr>
        <p:grpSpPr>
          <a:xfrm rot="-1673854">
            <a:off x="691532" y="860922"/>
            <a:ext cx="654614" cy="342866"/>
            <a:chOff x="2047546" y="4219184"/>
            <a:chExt cx="654603" cy="342860"/>
          </a:xfrm>
        </p:grpSpPr>
        <p:sp>
          <p:nvSpPr>
            <p:cNvPr id="937" name="Google Shape;937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8"/>
          <p:cNvGrpSpPr/>
          <p:nvPr/>
        </p:nvGrpSpPr>
        <p:grpSpPr>
          <a:xfrm rot="570169">
            <a:off x="1228820" y="1313291"/>
            <a:ext cx="654618" cy="342868"/>
            <a:chOff x="2047546" y="4219184"/>
            <a:chExt cx="654603" cy="342860"/>
          </a:xfrm>
        </p:grpSpPr>
        <p:sp>
          <p:nvSpPr>
            <p:cNvPr id="941" name="Google Shape;941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047;p42">
            <a:extLst>
              <a:ext uri="{FF2B5EF4-FFF2-40B4-BE49-F238E27FC236}">
                <a16:creationId xmlns:a16="http://schemas.microsoft.com/office/drawing/2014/main" id="{5D51FCDA-AD4A-4279-4E0E-1912A68D4043}"/>
              </a:ext>
            </a:extLst>
          </p:cNvPr>
          <p:cNvSpPr txBox="1"/>
          <p:nvPr/>
        </p:nvSpPr>
        <p:spPr>
          <a:xfrm>
            <a:off x="4654704" y="1100723"/>
            <a:ext cx="3831909" cy="83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Creature Avatar and NFT Rewards</a:t>
            </a:r>
          </a:p>
        </p:txBody>
      </p:sp>
      <p:sp>
        <p:nvSpPr>
          <p:cNvPr id="17" name="Google Shape;1087;p43">
            <a:extLst>
              <a:ext uri="{FF2B5EF4-FFF2-40B4-BE49-F238E27FC236}">
                <a16:creationId xmlns:a16="http://schemas.microsoft.com/office/drawing/2014/main" id="{AD3D24FC-74BF-AF8F-174F-C87F6D452F19}"/>
              </a:ext>
            </a:extLst>
          </p:cNvPr>
          <p:cNvSpPr txBox="1"/>
          <p:nvPr/>
        </p:nvSpPr>
        <p:spPr>
          <a:xfrm>
            <a:off x="3982855" y="1309059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04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F05C8C-6275-8EC9-6874-7234AC35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855" y="1880206"/>
            <a:ext cx="44654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Unlock Fictional Creature avatars at each level, adding a magical twist to workouts as mythical allies join the quest for fitness supremacy.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Earn NFTs with every level conquered, turning sweat into digital wealth and making each achievement a valuable token of success.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085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2813860" y="329360"/>
            <a:ext cx="5358809" cy="48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Creature Avatar and NFT Rewards</a:t>
            </a:r>
          </a:p>
        </p:txBody>
      </p:sp>
      <p:sp>
        <p:nvSpPr>
          <p:cNvPr id="2" name="Google Shape;1087;p43">
            <a:extLst>
              <a:ext uri="{FF2B5EF4-FFF2-40B4-BE49-F238E27FC236}">
                <a16:creationId xmlns:a16="http://schemas.microsoft.com/office/drawing/2014/main" id="{BFAFC5CB-8B13-7014-9003-AE34B5FD681B}"/>
              </a:ext>
            </a:extLst>
          </p:cNvPr>
          <p:cNvSpPr txBox="1"/>
          <p:nvPr/>
        </p:nvSpPr>
        <p:spPr>
          <a:xfrm>
            <a:off x="2224715" y="329360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04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/>
          <p:nvPr/>
        </p:nvSpPr>
        <p:spPr>
          <a:xfrm>
            <a:off x="70631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/>
          <p:nvPr/>
        </p:nvSpPr>
        <p:spPr>
          <a:xfrm>
            <a:off x="49103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/>
          <p:nvPr/>
        </p:nvSpPr>
        <p:spPr>
          <a:xfrm>
            <a:off x="27575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/>
          <p:nvPr/>
        </p:nvSpPr>
        <p:spPr>
          <a:xfrm>
            <a:off x="604715" y="10699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617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38"/>
          <p:cNvGrpSpPr/>
          <p:nvPr/>
        </p:nvGrpSpPr>
        <p:grpSpPr>
          <a:xfrm>
            <a:off x="2314034" y="1863874"/>
            <a:ext cx="1352092" cy="2759645"/>
            <a:chOff x="2631534" y="1761665"/>
            <a:chExt cx="1352092" cy="2759645"/>
          </a:xfrm>
        </p:grpSpPr>
        <p:sp>
          <p:nvSpPr>
            <p:cNvPr id="897" name="Google Shape;897;p38"/>
            <p:cNvSpPr/>
            <p:nvPr/>
          </p:nvSpPr>
          <p:spPr>
            <a:xfrm>
              <a:off x="3663673" y="3940232"/>
              <a:ext cx="258887" cy="319872"/>
            </a:xfrm>
            <a:custGeom>
              <a:avLst/>
              <a:gdLst/>
              <a:ahLst/>
              <a:cxnLst/>
              <a:rect l="l" t="t" r="r" b="b"/>
              <a:pathLst>
                <a:path w="18980" h="23451" extrusionOk="0">
                  <a:moveTo>
                    <a:pt x="8504" y="1"/>
                  </a:moveTo>
                  <a:cubicBezTo>
                    <a:pt x="6778" y="1397"/>
                    <a:pt x="0" y="7395"/>
                    <a:pt x="411" y="10230"/>
                  </a:cubicBezTo>
                  <a:cubicBezTo>
                    <a:pt x="616" y="11873"/>
                    <a:pt x="10229" y="22718"/>
                    <a:pt x="10229" y="22718"/>
                  </a:cubicBezTo>
                  <a:cubicBezTo>
                    <a:pt x="10393" y="22965"/>
                    <a:pt x="11708" y="23252"/>
                    <a:pt x="11996" y="23375"/>
                  </a:cubicBezTo>
                  <a:cubicBezTo>
                    <a:pt x="12100" y="23427"/>
                    <a:pt x="12207" y="23450"/>
                    <a:pt x="12317" y="23450"/>
                  </a:cubicBezTo>
                  <a:cubicBezTo>
                    <a:pt x="12728" y="23450"/>
                    <a:pt x="13168" y="23133"/>
                    <a:pt x="13557" y="22841"/>
                  </a:cubicBezTo>
                  <a:cubicBezTo>
                    <a:pt x="15364" y="21486"/>
                    <a:pt x="17172" y="20130"/>
                    <a:pt x="18979" y="18774"/>
                  </a:cubicBezTo>
                  <a:cubicBezTo>
                    <a:pt x="16884" y="13886"/>
                    <a:pt x="11133" y="4437"/>
                    <a:pt x="85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057948" y="4175577"/>
              <a:ext cx="174838" cy="237241"/>
            </a:xfrm>
            <a:custGeom>
              <a:avLst/>
              <a:gdLst/>
              <a:ahLst/>
              <a:cxnLst/>
              <a:rect l="l" t="t" r="r" b="b"/>
              <a:pathLst>
                <a:path w="12818" h="17393" extrusionOk="0">
                  <a:moveTo>
                    <a:pt x="1" y="0"/>
                  </a:moveTo>
                  <a:lnTo>
                    <a:pt x="1" y="0"/>
                  </a:lnTo>
                  <a:cubicBezTo>
                    <a:pt x="288" y="4355"/>
                    <a:pt x="1233" y="11914"/>
                    <a:pt x="1439" y="16515"/>
                  </a:cubicBezTo>
                  <a:cubicBezTo>
                    <a:pt x="1480" y="16720"/>
                    <a:pt x="3451" y="16884"/>
                    <a:pt x="5012" y="17336"/>
                  </a:cubicBezTo>
                  <a:cubicBezTo>
                    <a:pt x="5187" y="17380"/>
                    <a:pt x="5989" y="17393"/>
                    <a:pt x="6950" y="17393"/>
                  </a:cubicBezTo>
                  <a:cubicBezTo>
                    <a:pt x="8277" y="17393"/>
                    <a:pt x="9907" y="17369"/>
                    <a:pt x="10614" y="17369"/>
                  </a:cubicBezTo>
                  <a:cubicBezTo>
                    <a:pt x="10838" y="17369"/>
                    <a:pt x="10969" y="17371"/>
                    <a:pt x="10969" y="17377"/>
                  </a:cubicBezTo>
                  <a:cubicBezTo>
                    <a:pt x="11174" y="12078"/>
                    <a:pt x="12818" y="6368"/>
                    <a:pt x="11873" y="1069"/>
                  </a:cubicBezTo>
                  <a:lnTo>
                    <a:pt x="11873" y="1069"/>
                  </a:lnTo>
                  <a:cubicBezTo>
                    <a:pt x="10926" y="1542"/>
                    <a:pt x="9749" y="1728"/>
                    <a:pt x="8481" y="1728"/>
                  </a:cubicBezTo>
                  <a:cubicBezTo>
                    <a:pt x="5568" y="1728"/>
                    <a:pt x="2176" y="74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978386" y="2612378"/>
              <a:ext cx="907742" cy="1647821"/>
            </a:xfrm>
            <a:custGeom>
              <a:avLst/>
              <a:gdLst/>
              <a:ahLst/>
              <a:cxnLst/>
              <a:rect l="l" t="t" r="r" b="b"/>
              <a:pathLst>
                <a:path w="66550" h="120808" extrusionOk="0">
                  <a:moveTo>
                    <a:pt x="29852" y="1"/>
                  </a:moveTo>
                  <a:cubicBezTo>
                    <a:pt x="26869" y="1"/>
                    <a:pt x="24244" y="1257"/>
                    <a:pt x="23498" y="4592"/>
                  </a:cubicBezTo>
                  <a:cubicBezTo>
                    <a:pt x="23252" y="5783"/>
                    <a:pt x="22964" y="7015"/>
                    <a:pt x="22759" y="8248"/>
                  </a:cubicBezTo>
                  <a:cubicBezTo>
                    <a:pt x="20951" y="7385"/>
                    <a:pt x="18938" y="6810"/>
                    <a:pt x="17007" y="6440"/>
                  </a:cubicBezTo>
                  <a:cubicBezTo>
                    <a:pt x="16643" y="6376"/>
                    <a:pt x="16256" y="6312"/>
                    <a:pt x="15875" y="6312"/>
                  </a:cubicBezTo>
                  <a:cubicBezTo>
                    <a:pt x="15527" y="6312"/>
                    <a:pt x="15185" y="6365"/>
                    <a:pt x="14871" y="6522"/>
                  </a:cubicBezTo>
                  <a:cubicBezTo>
                    <a:pt x="14132" y="6933"/>
                    <a:pt x="10188" y="8084"/>
                    <a:pt x="9942" y="8905"/>
                  </a:cubicBezTo>
                  <a:cubicBezTo>
                    <a:pt x="3287" y="29445"/>
                    <a:pt x="2137" y="50067"/>
                    <a:pt x="493" y="71552"/>
                  </a:cubicBezTo>
                  <a:cubicBezTo>
                    <a:pt x="206" y="74798"/>
                    <a:pt x="0" y="120808"/>
                    <a:pt x="2424" y="120808"/>
                  </a:cubicBezTo>
                  <a:cubicBezTo>
                    <a:pt x="2794" y="120766"/>
                    <a:pt x="19965" y="120315"/>
                    <a:pt x="20130" y="119657"/>
                  </a:cubicBezTo>
                  <a:cubicBezTo>
                    <a:pt x="20417" y="118548"/>
                    <a:pt x="20458" y="91887"/>
                    <a:pt x="20499" y="81124"/>
                  </a:cubicBezTo>
                  <a:cubicBezTo>
                    <a:pt x="20499" y="78618"/>
                    <a:pt x="21855" y="69663"/>
                    <a:pt x="22718" y="64363"/>
                  </a:cubicBezTo>
                  <a:cubicBezTo>
                    <a:pt x="23046" y="66212"/>
                    <a:pt x="23498" y="68020"/>
                    <a:pt x="24114" y="69786"/>
                  </a:cubicBezTo>
                  <a:cubicBezTo>
                    <a:pt x="26579" y="76852"/>
                    <a:pt x="31673" y="82644"/>
                    <a:pt x="35370" y="89053"/>
                  </a:cubicBezTo>
                  <a:cubicBezTo>
                    <a:pt x="39684" y="96570"/>
                    <a:pt x="43997" y="104047"/>
                    <a:pt x="48310" y="111523"/>
                  </a:cubicBezTo>
                  <a:cubicBezTo>
                    <a:pt x="48352" y="111564"/>
                    <a:pt x="48352" y="111564"/>
                    <a:pt x="48352" y="111606"/>
                  </a:cubicBezTo>
                  <a:cubicBezTo>
                    <a:pt x="49255" y="113167"/>
                    <a:pt x="50323" y="113906"/>
                    <a:pt x="51474" y="114111"/>
                  </a:cubicBezTo>
                  <a:cubicBezTo>
                    <a:pt x="52624" y="113783"/>
                    <a:pt x="53774" y="113372"/>
                    <a:pt x="54883" y="112879"/>
                  </a:cubicBezTo>
                  <a:cubicBezTo>
                    <a:pt x="57512" y="111729"/>
                    <a:pt x="64126" y="108648"/>
                    <a:pt x="65276" y="105813"/>
                  </a:cubicBezTo>
                  <a:cubicBezTo>
                    <a:pt x="66550" y="102773"/>
                    <a:pt x="62278" y="96324"/>
                    <a:pt x="60922" y="93243"/>
                  </a:cubicBezTo>
                  <a:lnTo>
                    <a:pt x="60922" y="93202"/>
                  </a:lnTo>
                  <a:cubicBezTo>
                    <a:pt x="56691" y="83712"/>
                    <a:pt x="51843" y="74510"/>
                    <a:pt x="46421" y="65637"/>
                  </a:cubicBezTo>
                  <a:cubicBezTo>
                    <a:pt x="45517" y="64158"/>
                    <a:pt x="44613" y="62720"/>
                    <a:pt x="44202" y="61036"/>
                  </a:cubicBezTo>
                  <a:cubicBezTo>
                    <a:pt x="43833" y="59434"/>
                    <a:pt x="43915" y="57749"/>
                    <a:pt x="44038" y="56065"/>
                  </a:cubicBezTo>
                  <a:cubicBezTo>
                    <a:pt x="44613" y="47849"/>
                    <a:pt x="45229" y="39674"/>
                    <a:pt x="45805" y="31458"/>
                  </a:cubicBezTo>
                  <a:cubicBezTo>
                    <a:pt x="46174" y="26323"/>
                    <a:pt x="46544" y="21106"/>
                    <a:pt x="45599" y="16053"/>
                  </a:cubicBezTo>
                  <a:cubicBezTo>
                    <a:pt x="44695" y="10959"/>
                    <a:pt x="42354" y="5947"/>
                    <a:pt x="38246" y="2866"/>
                  </a:cubicBezTo>
                  <a:cubicBezTo>
                    <a:pt x="36066" y="1216"/>
                    <a:pt x="32786" y="1"/>
                    <a:pt x="29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2997441" y="2133273"/>
              <a:ext cx="519438" cy="662849"/>
            </a:xfrm>
            <a:custGeom>
              <a:avLst/>
              <a:gdLst/>
              <a:ahLst/>
              <a:cxnLst/>
              <a:rect l="l" t="t" r="r" b="b"/>
              <a:pathLst>
                <a:path w="38082" h="48596" extrusionOk="0">
                  <a:moveTo>
                    <a:pt x="19376" y="1"/>
                  </a:moveTo>
                  <a:cubicBezTo>
                    <a:pt x="17251" y="1"/>
                    <a:pt x="15196" y="285"/>
                    <a:pt x="13556" y="1060"/>
                  </a:cubicBezTo>
                  <a:cubicBezTo>
                    <a:pt x="11010" y="2210"/>
                    <a:pt x="9695" y="4963"/>
                    <a:pt x="8914" y="7510"/>
                  </a:cubicBezTo>
                  <a:cubicBezTo>
                    <a:pt x="7929" y="10714"/>
                    <a:pt x="7025" y="12727"/>
                    <a:pt x="5382" y="15726"/>
                  </a:cubicBezTo>
                  <a:cubicBezTo>
                    <a:pt x="1849" y="22052"/>
                    <a:pt x="0" y="29323"/>
                    <a:pt x="164" y="36554"/>
                  </a:cubicBezTo>
                  <a:cubicBezTo>
                    <a:pt x="247" y="40826"/>
                    <a:pt x="1438" y="45714"/>
                    <a:pt x="5299" y="47563"/>
                  </a:cubicBezTo>
                  <a:cubicBezTo>
                    <a:pt x="7025" y="48426"/>
                    <a:pt x="9079" y="48508"/>
                    <a:pt x="11010" y="48549"/>
                  </a:cubicBezTo>
                  <a:cubicBezTo>
                    <a:pt x="12704" y="48580"/>
                    <a:pt x="14399" y="48595"/>
                    <a:pt x="16093" y="48595"/>
                  </a:cubicBezTo>
                  <a:cubicBezTo>
                    <a:pt x="21174" y="48595"/>
                    <a:pt x="26250" y="48457"/>
                    <a:pt x="31303" y="48179"/>
                  </a:cubicBezTo>
                  <a:cubicBezTo>
                    <a:pt x="31960" y="48138"/>
                    <a:pt x="32659" y="48097"/>
                    <a:pt x="33193" y="47727"/>
                  </a:cubicBezTo>
                  <a:cubicBezTo>
                    <a:pt x="33809" y="47358"/>
                    <a:pt x="34096" y="46659"/>
                    <a:pt x="34384" y="46002"/>
                  </a:cubicBezTo>
                  <a:cubicBezTo>
                    <a:pt x="36274" y="41647"/>
                    <a:pt x="37506" y="38525"/>
                    <a:pt x="37794" y="33842"/>
                  </a:cubicBezTo>
                  <a:cubicBezTo>
                    <a:pt x="38081" y="29077"/>
                    <a:pt x="38081" y="24353"/>
                    <a:pt x="38081" y="19587"/>
                  </a:cubicBezTo>
                  <a:cubicBezTo>
                    <a:pt x="38040" y="16876"/>
                    <a:pt x="37999" y="15151"/>
                    <a:pt x="36726" y="12891"/>
                  </a:cubicBezTo>
                  <a:cubicBezTo>
                    <a:pt x="35452" y="10673"/>
                    <a:pt x="35288" y="8167"/>
                    <a:pt x="34220" y="5908"/>
                  </a:cubicBezTo>
                  <a:cubicBezTo>
                    <a:pt x="32946" y="3320"/>
                    <a:pt x="30235" y="1676"/>
                    <a:pt x="27400" y="1019"/>
                  </a:cubicBezTo>
                  <a:cubicBezTo>
                    <a:pt x="25149" y="503"/>
                    <a:pt x="22201" y="1"/>
                    <a:pt x="19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2631534" y="2120056"/>
              <a:ext cx="627031" cy="1090491"/>
            </a:xfrm>
            <a:custGeom>
              <a:avLst/>
              <a:gdLst/>
              <a:ahLst/>
              <a:cxnLst/>
              <a:rect l="l" t="t" r="r" b="b"/>
              <a:pathLst>
                <a:path w="45970" h="79948" extrusionOk="0">
                  <a:moveTo>
                    <a:pt x="44735" y="1"/>
                  </a:moveTo>
                  <a:cubicBezTo>
                    <a:pt x="43499" y="1"/>
                    <a:pt x="42213" y="243"/>
                    <a:pt x="40958" y="674"/>
                  </a:cubicBezTo>
                  <a:cubicBezTo>
                    <a:pt x="40095" y="838"/>
                    <a:pt x="39232" y="1043"/>
                    <a:pt x="38370" y="1331"/>
                  </a:cubicBezTo>
                  <a:cubicBezTo>
                    <a:pt x="34138" y="2604"/>
                    <a:pt x="30236" y="4823"/>
                    <a:pt x="26621" y="7370"/>
                  </a:cubicBezTo>
                  <a:cubicBezTo>
                    <a:pt x="24402" y="8931"/>
                    <a:pt x="22143" y="10574"/>
                    <a:pt x="20130" y="12381"/>
                  </a:cubicBezTo>
                  <a:cubicBezTo>
                    <a:pt x="20007" y="12258"/>
                    <a:pt x="19884" y="12135"/>
                    <a:pt x="19760" y="12012"/>
                  </a:cubicBezTo>
                  <a:cubicBezTo>
                    <a:pt x="18848" y="11200"/>
                    <a:pt x="17629" y="10612"/>
                    <a:pt x="16402" y="10612"/>
                  </a:cubicBezTo>
                  <a:cubicBezTo>
                    <a:pt x="16138" y="10612"/>
                    <a:pt x="15873" y="10639"/>
                    <a:pt x="15611" y="10697"/>
                  </a:cubicBezTo>
                  <a:cubicBezTo>
                    <a:pt x="14502" y="10944"/>
                    <a:pt x="13598" y="11683"/>
                    <a:pt x="12777" y="12423"/>
                  </a:cubicBezTo>
                  <a:cubicBezTo>
                    <a:pt x="10353" y="14559"/>
                    <a:pt x="8422" y="17229"/>
                    <a:pt x="6040" y="19324"/>
                  </a:cubicBezTo>
                  <a:cubicBezTo>
                    <a:pt x="3862" y="21337"/>
                    <a:pt x="1890" y="24130"/>
                    <a:pt x="987" y="26965"/>
                  </a:cubicBezTo>
                  <a:cubicBezTo>
                    <a:pt x="1" y="29923"/>
                    <a:pt x="288" y="33415"/>
                    <a:pt x="2425" y="35674"/>
                  </a:cubicBezTo>
                  <a:cubicBezTo>
                    <a:pt x="4060" y="37387"/>
                    <a:pt x="6471" y="38104"/>
                    <a:pt x="8817" y="38104"/>
                  </a:cubicBezTo>
                  <a:cubicBezTo>
                    <a:pt x="8946" y="38104"/>
                    <a:pt x="9074" y="38102"/>
                    <a:pt x="9203" y="38098"/>
                  </a:cubicBezTo>
                  <a:cubicBezTo>
                    <a:pt x="9367" y="38057"/>
                    <a:pt x="9531" y="38057"/>
                    <a:pt x="9696" y="38057"/>
                  </a:cubicBezTo>
                  <a:cubicBezTo>
                    <a:pt x="10065" y="38057"/>
                    <a:pt x="10435" y="38015"/>
                    <a:pt x="10805" y="37974"/>
                  </a:cubicBezTo>
                  <a:cubicBezTo>
                    <a:pt x="15036" y="37399"/>
                    <a:pt x="18898" y="35181"/>
                    <a:pt x="22307" y="32593"/>
                  </a:cubicBezTo>
                  <a:cubicBezTo>
                    <a:pt x="23663" y="31607"/>
                    <a:pt x="24977" y="30498"/>
                    <a:pt x="26210" y="29348"/>
                  </a:cubicBezTo>
                  <a:cubicBezTo>
                    <a:pt x="26374" y="29224"/>
                    <a:pt x="26538" y="29060"/>
                    <a:pt x="26703" y="28896"/>
                  </a:cubicBezTo>
                  <a:lnTo>
                    <a:pt x="26703" y="28896"/>
                  </a:lnTo>
                  <a:cubicBezTo>
                    <a:pt x="26415" y="30457"/>
                    <a:pt x="26210" y="32018"/>
                    <a:pt x="25963" y="33620"/>
                  </a:cubicBezTo>
                  <a:cubicBezTo>
                    <a:pt x="23909" y="48327"/>
                    <a:pt x="22677" y="63115"/>
                    <a:pt x="22225" y="77945"/>
                  </a:cubicBezTo>
                  <a:cubicBezTo>
                    <a:pt x="22979" y="78304"/>
                    <a:pt x="32944" y="79948"/>
                    <a:pt x="35511" y="79948"/>
                  </a:cubicBezTo>
                  <a:cubicBezTo>
                    <a:pt x="35883" y="79948"/>
                    <a:pt x="36100" y="79913"/>
                    <a:pt x="36110" y="79835"/>
                  </a:cubicBezTo>
                  <a:cubicBezTo>
                    <a:pt x="37301" y="68949"/>
                    <a:pt x="38575" y="58063"/>
                    <a:pt x="39890" y="47217"/>
                  </a:cubicBezTo>
                  <a:cubicBezTo>
                    <a:pt x="40506" y="41713"/>
                    <a:pt x="41163" y="36249"/>
                    <a:pt x="41820" y="30744"/>
                  </a:cubicBezTo>
                  <a:cubicBezTo>
                    <a:pt x="42108" y="27992"/>
                    <a:pt x="43792" y="18543"/>
                    <a:pt x="44121" y="16448"/>
                  </a:cubicBezTo>
                  <a:cubicBezTo>
                    <a:pt x="44860" y="11272"/>
                    <a:pt x="45476" y="6055"/>
                    <a:pt x="45928" y="838"/>
                  </a:cubicBezTo>
                  <a:cubicBezTo>
                    <a:pt x="45969" y="591"/>
                    <a:pt x="45969" y="345"/>
                    <a:pt x="45764" y="181"/>
                  </a:cubicBezTo>
                  <a:lnTo>
                    <a:pt x="45764" y="140"/>
                  </a:lnTo>
                  <a:cubicBezTo>
                    <a:pt x="45641" y="57"/>
                    <a:pt x="45435" y="16"/>
                    <a:pt x="45271" y="16"/>
                  </a:cubicBezTo>
                  <a:cubicBezTo>
                    <a:pt x="45094" y="6"/>
                    <a:pt x="44915" y="1"/>
                    <a:pt x="447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2936920" y="2075439"/>
              <a:ext cx="111521" cy="226956"/>
            </a:xfrm>
            <a:custGeom>
              <a:avLst/>
              <a:gdLst/>
              <a:ahLst/>
              <a:cxnLst/>
              <a:rect l="l" t="t" r="r" b="b"/>
              <a:pathLst>
                <a:path w="8176" h="16639" extrusionOk="0">
                  <a:moveTo>
                    <a:pt x="411" y="1"/>
                  </a:moveTo>
                  <a:cubicBezTo>
                    <a:pt x="165" y="1"/>
                    <a:pt x="0" y="206"/>
                    <a:pt x="0" y="412"/>
                  </a:cubicBezTo>
                  <a:lnTo>
                    <a:pt x="0" y="16186"/>
                  </a:lnTo>
                  <a:cubicBezTo>
                    <a:pt x="0" y="16433"/>
                    <a:pt x="206" y="16638"/>
                    <a:pt x="452" y="16638"/>
                  </a:cubicBezTo>
                  <a:lnTo>
                    <a:pt x="7723" y="16638"/>
                  </a:lnTo>
                  <a:cubicBezTo>
                    <a:pt x="7970" y="16638"/>
                    <a:pt x="8175" y="16433"/>
                    <a:pt x="8175" y="16186"/>
                  </a:cubicBezTo>
                  <a:lnTo>
                    <a:pt x="8175" y="412"/>
                  </a:lnTo>
                  <a:cubicBezTo>
                    <a:pt x="8175" y="206"/>
                    <a:pt x="8011" y="1"/>
                    <a:pt x="77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2857917" y="2140666"/>
              <a:ext cx="211352" cy="191983"/>
            </a:xfrm>
            <a:custGeom>
              <a:avLst/>
              <a:gdLst/>
              <a:ahLst/>
              <a:cxnLst/>
              <a:rect l="l" t="t" r="r" b="b"/>
              <a:pathLst>
                <a:path w="15495" h="14075" extrusionOk="0">
                  <a:moveTo>
                    <a:pt x="12417" y="1"/>
                  </a:moveTo>
                  <a:cubicBezTo>
                    <a:pt x="12348" y="1"/>
                    <a:pt x="12276" y="9"/>
                    <a:pt x="12201" y="25"/>
                  </a:cubicBezTo>
                  <a:cubicBezTo>
                    <a:pt x="9736" y="600"/>
                    <a:pt x="7477" y="1217"/>
                    <a:pt x="5258" y="3024"/>
                  </a:cubicBezTo>
                  <a:cubicBezTo>
                    <a:pt x="5217" y="3065"/>
                    <a:pt x="5176" y="3065"/>
                    <a:pt x="5135" y="3106"/>
                  </a:cubicBezTo>
                  <a:cubicBezTo>
                    <a:pt x="3944" y="3599"/>
                    <a:pt x="3081" y="5201"/>
                    <a:pt x="2506" y="6228"/>
                  </a:cubicBezTo>
                  <a:cubicBezTo>
                    <a:pt x="2136" y="6886"/>
                    <a:pt x="1972" y="7584"/>
                    <a:pt x="1643" y="8241"/>
                  </a:cubicBezTo>
                  <a:cubicBezTo>
                    <a:pt x="1233" y="9145"/>
                    <a:pt x="575" y="10008"/>
                    <a:pt x="123" y="10870"/>
                  </a:cubicBezTo>
                  <a:cubicBezTo>
                    <a:pt x="0" y="11117"/>
                    <a:pt x="1643" y="12555"/>
                    <a:pt x="1849" y="12719"/>
                  </a:cubicBezTo>
                  <a:cubicBezTo>
                    <a:pt x="2424" y="13212"/>
                    <a:pt x="3081" y="13746"/>
                    <a:pt x="3738" y="14075"/>
                  </a:cubicBezTo>
                  <a:cubicBezTo>
                    <a:pt x="3944" y="13828"/>
                    <a:pt x="4190" y="13582"/>
                    <a:pt x="4437" y="13459"/>
                  </a:cubicBezTo>
                  <a:cubicBezTo>
                    <a:pt x="4542" y="13412"/>
                    <a:pt x="4635" y="13395"/>
                    <a:pt x="4720" y="13395"/>
                  </a:cubicBezTo>
                  <a:cubicBezTo>
                    <a:pt x="4934" y="13395"/>
                    <a:pt x="5106" y="13500"/>
                    <a:pt x="5341" y="13500"/>
                  </a:cubicBezTo>
                  <a:cubicBezTo>
                    <a:pt x="5792" y="13500"/>
                    <a:pt x="6368" y="13130"/>
                    <a:pt x="6737" y="12883"/>
                  </a:cubicBezTo>
                  <a:cubicBezTo>
                    <a:pt x="7600" y="12308"/>
                    <a:pt x="8339" y="11446"/>
                    <a:pt x="8956" y="10583"/>
                  </a:cubicBezTo>
                  <a:cubicBezTo>
                    <a:pt x="9079" y="10377"/>
                    <a:pt x="9202" y="10172"/>
                    <a:pt x="9284" y="9967"/>
                  </a:cubicBezTo>
                  <a:cubicBezTo>
                    <a:pt x="10558" y="9227"/>
                    <a:pt x="11790" y="8652"/>
                    <a:pt x="13187" y="8200"/>
                  </a:cubicBezTo>
                  <a:cubicBezTo>
                    <a:pt x="14161" y="7901"/>
                    <a:pt x="13871" y="6474"/>
                    <a:pt x="13002" y="6474"/>
                  </a:cubicBezTo>
                  <a:cubicBezTo>
                    <a:pt x="12918" y="6474"/>
                    <a:pt x="12829" y="6487"/>
                    <a:pt x="12735" y="6516"/>
                  </a:cubicBezTo>
                  <a:cubicBezTo>
                    <a:pt x="11297" y="6968"/>
                    <a:pt x="10065" y="7543"/>
                    <a:pt x="8791" y="8241"/>
                  </a:cubicBezTo>
                  <a:cubicBezTo>
                    <a:pt x="8709" y="8118"/>
                    <a:pt x="8627" y="7995"/>
                    <a:pt x="8545" y="7872"/>
                  </a:cubicBezTo>
                  <a:cubicBezTo>
                    <a:pt x="9243" y="7461"/>
                    <a:pt x="9941" y="7132"/>
                    <a:pt x="10640" y="6804"/>
                  </a:cubicBezTo>
                  <a:cubicBezTo>
                    <a:pt x="11133" y="6598"/>
                    <a:pt x="11667" y="6434"/>
                    <a:pt x="12160" y="6269"/>
                  </a:cubicBezTo>
                  <a:cubicBezTo>
                    <a:pt x="12406" y="6187"/>
                    <a:pt x="12653" y="6105"/>
                    <a:pt x="12899" y="6023"/>
                  </a:cubicBezTo>
                  <a:cubicBezTo>
                    <a:pt x="12981" y="6023"/>
                    <a:pt x="13433" y="5900"/>
                    <a:pt x="13474" y="5859"/>
                  </a:cubicBezTo>
                  <a:cubicBezTo>
                    <a:pt x="13522" y="5866"/>
                    <a:pt x="13570" y="5869"/>
                    <a:pt x="13618" y="5869"/>
                  </a:cubicBezTo>
                  <a:cubicBezTo>
                    <a:pt x="13856" y="5869"/>
                    <a:pt x="14084" y="5783"/>
                    <a:pt x="14255" y="5612"/>
                  </a:cubicBezTo>
                  <a:cubicBezTo>
                    <a:pt x="14255" y="5612"/>
                    <a:pt x="14296" y="5612"/>
                    <a:pt x="14296" y="5571"/>
                  </a:cubicBezTo>
                  <a:cubicBezTo>
                    <a:pt x="14707" y="5119"/>
                    <a:pt x="14584" y="4298"/>
                    <a:pt x="13885" y="4133"/>
                  </a:cubicBezTo>
                  <a:cubicBezTo>
                    <a:pt x="13783" y="4110"/>
                    <a:pt x="13681" y="4100"/>
                    <a:pt x="13579" y="4100"/>
                  </a:cubicBezTo>
                  <a:cubicBezTo>
                    <a:pt x="13147" y="4100"/>
                    <a:pt x="12715" y="4280"/>
                    <a:pt x="12283" y="4380"/>
                  </a:cubicBezTo>
                  <a:cubicBezTo>
                    <a:pt x="11626" y="4585"/>
                    <a:pt x="11010" y="4832"/>
                    <a:pt x="10393" y="5078"/>
                  </a:cubicBezTo>
                  <a:cubicBezTo>
                    <a:pt x="9490" y="5448"/>
                    <a:pt x="8627" y="5859"/>
                    <a:pt x="7764" y="6311"/>
                  </a:cubicBezTo>
                  <a:cubicBezTo>
                    <a:pt x="7723" y="6228"/>
                    <a:pt x="7682" y="6146"/>
                    <a:pt x="7641" y="6064"/>
                  </a:cubicBezTo>
                  <a:cubicBezTo>
                    <a:pt x="9859" y="4996"/>
                    <a:pt x="12078" y="4010"/>
                    <a:pt x="14460" y="3435"/>
                  </a:cubicBezTo>
                  <a:lnTo>
                    <a:pt x="14460" y="3394"/>
                  </a:lnTo>
                  <a:cubicBezTo>
                    <a:pt x="15494" y="3164"/>
                    <a:pt x="15172" y="1685"/>
                    <a:pt x="14225" y="1685"/>
                  </a:cubicBezTo>
                  <a:cubicBezTo>
                    <a:pt x="14156" y="1685"/>
                    <a:pt x="14084" y="1693"/>
                    <a:pt x="14008" y="1710"/>
                  </a:cubicBezTo>
                  <a:cubicBezTo>
                    <a:pt x="11544" y="2367"/>
                    <a:pt x="9202" y="3394"/>
                    <a:pt x="6943" y="4462"/>
                  </a:cubicBezTo>
                  <a:cubicBezTo>
                    <a:pt x="6860" y="4339"/>
                    <a:pt x="6819" y="4215"/>
                    <a:pt x="6737" y="4133"/>
                  </a:cubicBezTo>
                  <a:cubicBezTo>
                    <a:pt x="8586" y="2983"/>
                    <a:pt x="10558" y="2161"/>
                    <a:pt x="12653" y="1710"/>
                  </a:cubicBezTo>
                  <a:cubicBezTo>
                    <a:pt x="13687" y="1480"/>
                    <a:pt x="13364" y="1"/>
                    <a:pt x="124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2982860" y="2101219"/>
              <a:ext cx="15154" cy="14581"/>
            </a:xfrm>
            <a:custGeom>
              <a:avLst/>
              <a:gdLst/>
              <a:ahLst/>
              <a:cxnLst/>
              <a:rect l="l" t="t" r="r" b="b"/>
              <a:pathLst>
                <a:path w="1111" h="1069" extrusionOk="0">
                  <a:moveTo>
                    <a:pt x="576" y="1"/>
                  </a:moveTo>
                  <a:cubicBezTo>
                    <a:pt x="247" y="1"/>
                    <a:pt x="1" y="247"/>
                    <a:pt x="1" y="535"/>
                  </a:cubicBezTo>
                  <a:cubicBezTo>
                    <a:pt x="1" y="863"/>
                    <a:pt x="247" y="1069"/>
                    <a:pt x="576" y="1069"/>
                  </a:cubicBezTo>
                  <a:cubicBezTo>
                    <a:pt x="864" y="1069"/>
                    <a:pt x="1110" y="863"/>
                    <a:pt x="1110" y="535"/>
                  </a:cubicBezTo>
                  <a:cubicBezTo>
                    <a:pt x="1110" y="247"/>
                    <a:pt x="864" y="1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2830461" y="4355447"/>
              <a:ext cx="402325" cy="165862"/>
            </a:xfrm>
            <a:custGeom>
              <a:avLst/>
              <a:gdLst/>
              <a:ahLst/>
              <a:cxnLst/>
              <a:rect l="l" t="t" r="r" b="b"/>
              <a:pathLst>
                <a:path w="29496" h="12160" extrusionOk="0">
                  <a:moveTo>
                    <a:pt x="18445" y="0"/>
                  </a:moveTo>
                  <a:cubicBezTo>
                    <a:pt x="18281" y="0"/>
                    <a:pt x="18158" y="0"/>
                    <a:pt x="18034" y="41"/>
                  </a:cubicBezTo>
                  <a:cubicBezTo>
                    <a:pt x="17911" y="123"/>
                    <a:pt x="17829" y="206"/>
                    <a:pt x="17788" y="329"/>
                  </a:cubicBezTo>
                  <a:cubicBezTo>
                    <a:pt x="16391" y="2260"/>
                    <a:pt x="14460" y="3862"/>
                    <a:pt x="12324" y="5012"/>
                  </a:cubicBezTo>
                  <a:cubicBezTo>
                    <a:pt x="8915" y="6902"/>
                    <a:pt x="5258" y="8216"/>
                    <a:pt x="1726" y="9818"/>
                  </a:cubicBezTo>
                  <a:cubicBezTo>
                    <a:pt x="1274" y="10024"/>
                    <a:pt x="822" y="10229"/>
                    <a:pt x="493" y="10640"/>
                  </a:cubicBezTo>
                  <a:cubicBezTo>
                    <a:pt x="165" y="11051"/>
                    <a:pt x="0" y="11708"/>
                    <a:pt x="247" y="12160"/>
                  </a:cubicBezTo>
                  <a:cubicBezTo>
                    <a:pt x="986" y="12160"/>
                    <a:pt x="3328" y="12119"/>
                    <a:pt x="6409" y="12078"/>
                  </a:cubicBezTo>
                  <a:cubicBezTo>
                    <a:pt x="15077" y="11954"/>
                    <a:pt x="29496" y="11585"/>
                    <a:pt x="29496" y="10722"/>
                  </a:cubicBezTo>
                  <a:cubicBezTo>
                    <a:pt x="29414" y="7436"/>
                    <a:pt x="29455" y="4231"/>
                    <a:pt x="28880" y="986"/>
                  </a:cubicBezTo>
                  <a:cubicBezTo>
                    <a:pt x="28838" y="740"/>
                    <a:pt x="28756" y="452"/>
                    <a:pt x="28551" y="247"/>
                  </a:cubicBezTo>
                  <a:cubicBezTo>
                    <a:pt x="28304" y="0"/>
                    <a:pt x="27935" y="0"/>
                    <a:pt x="2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676563" y="4134670"/>
              <a:ext cx="307064" cy="343633"/>
            </a:xfrm>
            <a:custGeom>
              <a:avLst/>
              <a:gdLst/>
              <a:ahLst/>
              <a:cxnLst/>
              <a:rect l="l" t="t" r="r" b="b"/>
              <a:pathLst>
                <a:path w="22512" h="25193" extrusionOk="0">
                  <a:moveTo>
                    <a:pt x="16268" y="1"/>
                  </a:moveTo>
                  <a:cubicBezTo>
                    <a:pt x="13146" y="2219"/>
                    <a:pt x="10065" y="4437"/>
                    <a:pt x="6984" y="6697"/>
                  </a:cubicBezTo>
                  <a:cubicBezTo>
                    <a:pt x="6778" y="6861"/>
                    <a:pt x="6819" y="9449"/>
                    <a:pt x="6696" y="9983"/>
                  </a:cubicBezTo>
                  <a:cubicBezTo>
                    <a:pt x="6409" y="11010"/>
                    <a:pt x="6080" y="12201"/>
                    <a:pt x="5628" y="13228"/>
                  </a:cubicBezTo>
                  <a:cubicBezTo>
                    <a:pt x="4108" y="16761"/>
                    <a:pt x="2054" y="19966"/>
                    <a:pt x="247" y="23334"/>
                  </a:cubicBezTo>
                  <a:cubicBezTo>
                    <a:pt x="0" y="23827"/>
                    <a:pt x="0" y="24279"/>
                    <a:pt x="164" y="24608"/>
                  </a:cubicBezTo>
                  <a:lnTo>
                    <a:pt x="123" y="24608"/>
                  </a:lnTo>
                  <a:cubicBezTo>
                    <a:pt x="318" y="24964"/>
                    <a:pt x="717" y="25193"/>
                    <a:pt x="1239" y="25193"/>
                  </a:cubicBezTo>
                  <a:cubicBezTo>
                    <a:pt x="1379" y="25193"/>
                    <a:pt x="1528" y="25176"/>
                    <a:pt x="1684" y="25142"/>
                  </a:cubicBezTo>
                  <a:cubicBezTo>
                    <a:pt x="2835" y="24854"/>
                    <a:pt x="4355" y="23088"/>
                    <a:pt x="5299" y="22348"/>
                  </a:cubicBezTo>
                  <a:cubicBezTo>
                    <a:pt x="9900" y="18733"/>
                    <a:pt x="14501" y="15077"/>
                    <a:pt x="18897" y="11174"/>
                  </a:cubicBezTo>
                  <a:cubicBezTo>
                    <a:pt x="19595" y="10599"/>
                    <a:pt x="22471" y="8668"/>
                    <a:pt x="22471" y="7641"/>
                  </a:cubicBezTo>
                  <a:cubicBezTo>
                    <a:pt x="22512" y="6984"/>
                    <a:pt x="20581" y="4971"/>
                    <a:pt x="20088" y="4314"/>
                  </a:cubicBezTo>
                  <a:cubicBezTo>
                    <a:pt x="18979" y="2753"/>
                    <a:pt x="17664" y="1315"/>
                    <a:pt x="16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189069" y="1836180"/>
              <a:ext cx="232548" cy="364693"/>
            </a:xfrm>
            <a:custGeom>
              <a:avLst/>
              <a:gdLst/>
              <a:ahLst/>
              <a:cxnLst/>
              <a:rect l="l" t="t" r="r" b="b"/>
              <a:pathLst>
                <a:path w="17049" h="26737" extrusionOk="0">
                  <a:moveTo>
                    <a:pt x="3533" y="1"/>
                  </a:moveTo>
                  <a:cubicBezTo>
                    <a:pt x="2917" y="1"/>
                    <a:pt x="2260" y="83"/>
                    <a:pt x="1808" y="453"/>
                  </a:cubicBezTo>
                  <a:cubicBezTo>
                    <a:pt x="1315" y="863"/>
                    <a:pt x="1192" y="1521"/>
                    <a:pt x="1069" y="2137"/>
                  </a:cubicBezTo>
                  <a:cubicBezTo>
                    <a:pt x="534" y="4889"/>
                    <a:pt x="0" y="7683"/>
                    <a:pt x="124" y="10476"/>
                  </a:cubicBezTo>
                  <a:cubicBezTo>
                    <a:pt x="206" y="12653"/>
                    <a:pt x="534" y="15817"/>
                    <a:pt x="2096" y="17460"/>
                  </a:cubicBezTo>
                  <a:cubicBezTo>
                    <a:pt x="3230" y="18670"/>
                    <a:pt x="4921" y="19323"/>
                    <a:pt x="5183" y="19323"/>
                  </a:cubicBezTo>
                  <a:cubicBezTo>
                    <a:pt x="5204" y="19323"/>
                    <a:pt x="5216" y="19319"/>
                    <a:pt x="5217" y="19311"/>
                  </a:cubicBezTo>
                  <a:lnTo>
                    <a:pt x="5217" y="19311"/>
                  </a:lnTo>
                  <a:cubicBezTo>
                    <a:pt x="5135" y="20091"/>
                    <a:pt x="5012" y="21199"/>
                    <a:pt x="5053" y="22020"/>
                  </a:cubicBezTo>
                  <a:cubicBezTo>
                    <a:pt x="5135" y="23622"/>
                    <a:pt x="5464" y="25594"/>
                    <a:pt x="7189" y="26251"/>
                  </a:cubicBezTo>
                  <a:cubicBezTo>
                    <a:pt x="7923" y="26550"/>
                    <a:pt x="8944" y="26736"/>
                    <a:pt x="9997" y="26736"/>
                  </a:cubicBezTo>
                  <a:cubicBezTo>
                    <a:pt x="12128" y="26736"/>
                    <a:pt x="14391" y="25972"/>
                    <a:pt x="14666" y="23827"/>
                  </a:cubicBezTo>
                  <a:cubicBezTo>
                    <a:pt x="14748" y="23457"/>
                    <a:pt x="14707" y="23047"/>
                    <a:pt x="14666" y="22677"/>
                  </a:cubicBezTo>
                  <a:cubicBezTo>
                    <a:pt x="14502" y="20130"/>
                    <a:pt x="14378" y="17624"/>
                    <a:pt x="14337" y="15118"/>
                  </a:cubicBezTo>
                  <a:cubicBezTo>
                    <a:pt x="14337" y="14543"/>
                    <a:pt x="14337" y="13968"/>
                    <a:pt x="14378" y="13434"/>
                  </a:cubicBezTo>
                  <a:lnTo>
                    <a:pt x="14707" y="13434"/>
                  </a:lnTo>
                  <a:cubicBezTo>
                    <a:pt x="15981" y="13434"/>
                    <a:pt x="17049" y="12407"/>
                    <a:pt x="17049" y="11092"/>
                  </a:cubicBezTo>
                  <a:cubicBezTo>
                    <a:pt x="17049" y="9778"/>
                    <a:pt x="16022" y="8792"/>
                    <a:pt x="14748" y="8751"/>
                  </a:cubicBezTo>
                  <a:cubicBezTo>
                    <a:pt x="14995" y="6409"/>
                    <a:pt x="15077" y="3903"/>
                    <a:pt x="14091" y="2671"/>
                  </a:cubicBezTo>
                  <a:cubicBezTo>
                    <a:pt x="12858" y="1069"/>
                    <a:pt x="10846" y="1110"/>
                    <a:pt x="9038" y="494"/>
                  </a:cubicBezTo>
                  <a:cubicBezTo>
                    <a:pt x="8663" y="362"/>
                    <a:pt x="8287" y="334"/>
                    <a:pt x="7908" y="334"/>
                  </a:cubicBezTo>
                  <a:cubicBezTo>
                    <a:pt x="7618" y="334"/>
                    <a:pt x="7326" y="350"/>
                    <a:pt x="7030" y="350"/>
                  </a:cubicBezTo>
                  <a:cubicBezTo>
                    <a:pt x="6865" y="350"/>
                    <a:pt x="6699" y="345"/>
                    <a:pt x="6532" y="329"/>
                  </a:cubicBezTo>
                  <a:cubicBezTo>
                    <a:pt x="5505" y="206"/>
                    <a:pt x="4560" y="1"/>
                    <a:pt x="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359406" y="2104588"/>
              <a:ext cx="469571" cy="1162701"/>
            </a:xfrm>
            <a:custGeom>
              <a:avLst/>
              <a:gdLst/>
              <a:ahLst/>
              <a:cxnLst/>
              <a:rect l="l" t="t" r="r" b="b"/>
              <a:pathLst>
                <a:path w="34426" h="85242" extrusionOk="0">
                  <a:moveTo>
                    <a:pt x="2014" y="0"/>
                  </a:moveTo>
                  <a:lnTo>
                    <a:pt x="2014" y="0"/>
                  </a:lnTo>
                  <a:cubicBezTo>
                    <a:pt x="2096" y="41"/>
                    <a:pt x="1" y="35534"/>
                    <a:pt x="124" y="38821"/>
                  </a:cubicBezTo>
                  <a:cubicBezTo>
                    <a:pt x="658" y="53281"/>
                    <a:pt x="2342" y="67659"/>
                    <a:pt x="5218" y="81832"/>
                  </a:cubicBezTo>
                  <a:cubicBezTo>
                    <a:pt x="5464" y="83023"/>
                    <a:pt x="6450" y="83927"/>
                    <a:pt x="7683" y="84050"/>
                  </a:cubicBezTo>
                  <a:cubicBezTo>
                    <a:pt x="14256" y="84790"/>
                    <a:pt x="20869" y="85200"/>
                    <a:pt x="27483" y="85241"/>
                  </a:cubicBezTo>
                  <a:cubicBezTo>
                    <a:pt x="28510" y="85241"/>
                    <a:pt x="29291" y="84338"/>
                    <a:pt x="29168" y="83311"/>
                  </a:cubicBezTo>
                  <a:cubicBezTo>
                    <a:pt x="28880" y="81380"/>
                    <a:pt x="28469" y="78176"/>
                    <a:pt x="27976" y="74396"/>
                  </a:cubicBezTo>
                  <a:cubicBezTo>
                    <a:pt x="28510" y="74068"/>
                    <a:pt x="29003" y="73698"/>
                    <a:pt x="29414" y="73287"/>
                  </a:cubicBezTo>
                  <a:cubicBezTo>
                    <a:pt x="32454" y="70288"/>
                    <a:pt x="33358" y="65728"/>
                    <a:pt x="33686" y="61456"/>
                  </a:cubicBezTo>
                  <a:cubicBezTo>
                    <a:pt x="34426" y="52952"/>
                    <a:pt x="33686" y="44367"/>
                    <a:pt x="32988" y="35822"/>
                  </a:cubicBezTo>
                  <a:cubicBezTo>
                    <a:pt x="32906" y="34877"/>
                    <a:pt x="32824" y="33973"/>
                    <a:pt x="32700" y="33070"/>
                  </a:cubicBezTo>
                  <a:cubicBezTo>
                    <a:pt x="30975" y="19554"/>
                    <a:pt x="24526" y="5464"/>
                    <a:pt x="10599" y="2547"/>
                  </a:cubicBezTo>
                  <a:cubicBezTo>
                    <a:pt x="7765" y="1684"/>
                    <a:pt x="4889" y="1027"/>
                    <a:pt x="20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562246" y="3068350"/>
              <a:ext cx="147380" cy="304077"/>
            </a:xfrm>
            <a:custGeom>
              <a:avLst/>
              <a:gdLst/>
              <a:ahLst/>
              <a:cxnLst/>
              <a:rect l="l" t="t" r="r" b="b"/>
              <a:pathLst>
                <a:path w="10805" h="22293" extrusionOk="0">
                  <a:moveTo>
                    <a:pt x="5259" y="1"/>
                  </a:moveTo>
                  <a:cubicBezTo>
                    <a:pt x="4848" y="1809"/>
                    <a:pt x="5012" y="1850"/>
                    <a:pt x="4889" y="3698"/>
                  </a:cubicBezTo>
                  <a:cubicBezTo>
                    <a:pt x="4807" y="5465"/>
                    <a:pt x="4355" y="7190"/>
                    <a:pt x="3287" y="8628"/>
                  </a:cubicBezTo>
                  <a:cubicBezTo>
                    <a:pt x="2835" y="9203"/>
                    <a:pt x="2342" y="9696"/>
                    <a:pt x="1973" y="10271"/>
                  </a:cubicBezTo>
                  <a:cubicBezTo>
                    <a:pt x="1521" y="10928"/>
                    <a:pt x="1192" y="11668"/>
                    <a:pt x="904" y="12366"/>
                  </a:cubicBezTo>
                  <a:cubicBezTo>
                    <a:pt x="658" y="12982"/>
                    <a:pt x="412" y="13557"/>
                    <a:pt x="165" y="14133"/>
                  </a:cubicBezTo>
                  <a:cubicBezTo>
                    <a:pt x="83" y="14338"/>
                    <a:pt x="1" y="14584"/>
                    <a:pt x="1" y="14790"/>
                  </a:cubicBezTo>
                  <a:cubicBezTo>
                    <a:pt x="1" y="15149"/>
                    <a:pt x="242" y="15341"/>
                    <a:pt x="525" y="15341"/>
                  </a:cubicBezTo>
                  <a:cubicBezTo>
                    <a:pt x="663" y="15341"/>
                    <a:pt x="811" y="15295"/>
                    <a:pt x="946" y="15201"/>
                  </a:cubicBezTo>
                  <a:cubicBezTo>
                    <a:pt x="1439" y="14872"/>
                    <a:pt x="1685" y="14133"/>
                    <a:pt x="1849" y="13599"/>
                  </a:cubicBezTo>
                  <a:cubicBezTo>
                    <a:pt x="2014" y="13147"/>
                    <a:pt x="2466" y="11668"/>
                    <a:pt x="3000" y="11545"/>
                  </a:cubicBezTo>
                  <a:cubicBezTo>
                    <a:pt x="3033" y="11536"/>
                    <a:pt x="3064" y="11532"/>
                    <a:pt x="3093" y="11532"/>
                  </a:cubicBezTo>
                  <a:cubicBezTo>
                    <a:pt x="3636" y="11532"/>
                    <a:pt x="3451" y="12919"/>
                    <a:pt x="3451" y="13270"/>
                  </a:cubicBezTo>
                  <a:cubicBezTo>
                    <a:pt x="3287" y="15201"/>
                    <a:pt x="3082" y="17090"/>
                    <a:pt x="2835" y="18980"/>
                  </a:cubicBezTo>
                  <a:cubicBezTo>
                    <a:pt x="2794" y="19391"/>
                    <a:pt x="2507" y="20254"/>
                    <a:pt x="2753" y="20664"/>
                  </a:cubicBezTo>
                  <a:cubicBezTo>
                    <a:pt x="2869" y="20852"/>
                    <a:pt x="3015" y="20928"/>
                    <a:pt x="3164" y="20928"/>
                  </a:cubicBezTo>
                  <a:cubicBezTo>
                    <a:pt x="3440" y="20928"/>
                    <a:pt x="3729" y="20670"/>
                    <a:pt x="3862" y="20377"/>
                  </a:cubicBezTo>
                  <a:cubicBezTo>
                    <a:pt x="4232" y="19555"/>
                    <a:pt x="4273" y="18610"/>
                    <a:pt x="4437" y="17707"/>
                  </a:cubicBezTo>
                  <a:cubicBezTo>
                    <a:pt x="4478" y="17419"/>
                    <a:pt x="5054" y="14790"/>
                    <a:pt x="4889" y="14708"/>
                  </a:cubicBezTo>
                  <a:lnTo>
                    <a:pt x="4889" y="14708"/>
                  </a:lnTo>
                  <a:cubicBezTo>
                    <a:pt x="5054" y="14790"/>
                    <a:pt x="5259" y="14872"/>
                    <a:pt x="5464" y="14954"/>
                  </a:cubicBezTo>
                  <a:cubicBezTo>
                    <a:pt x="5382" y="15488"/>
                    <a:pt x="5300" y="16063"/>
                    <a:pt x="5177" y="16597"/>
                  </a:cubicBezTo>
                  <a:cubicBezTo>
                    <a:pt x="4930" y="18158"/>
                    <a:pt x="4602" y="19761"/>
                    <a:pt x="4437" y="21322"/>
                  </a:cubicBezTo>
                  <a:cubicBezTo>
                    <a:pt x="4396" y="21650"/>
                    <a:pt x="4396" y="22020"/>
                    <a:pt x="4643" y="22184"/>
                  </a:cubicBezTo>
                  <a:cubicBezTo>
                    <a:pt x="4738" y="22261"/>
                    <a:pt x="4851" y="22293"/>
                    <a:pt x="4966" y="22293"/>
                  </a:cubicBezTo>
                  <a:cubicBezTo>
                    <a:pt x="5098" y="22293"/>
                    <a:pt x="5231" y="22250"/>
                    <a:pt x="5341" y="22184"/>
                  </a:cubicBezTo>
                  <a:cubicBezTo>
                    <a:pt x="5588" y="22020"/>
                    <a:pt x="5670" y="21732"/>
                    <a:pt x="5752" y="21486"/>
                  </a:cubicBezTo>
                  <a:cubicBezTo>
                    <a:pt x="6122" y="19884"/>
                    <a:pt x="6532" y="18241"/>
                    <a:pt x="6779" y="16597"/>
                  </a:cubicBezTo>
                  <a:cubicBezTo>
                    <a:pt x="6820" y="16145"/>
                    <a:pt x="6861" y="15694"/>
                    <a:pt x="6902" y="15242"/>
                  </a:cubicBezTo>
                  <a:lnTo>
                    <a:pt x="7313" y="15242"/>
                  </a:lnTo>
                  <a:cubicBezTo>
                    <a:pt x="7354" y="15242"/>
                    <a:pt x="6532" y="19925"/>
                    <a:pt x="6409" y="20418"/>
                  </a:cubicBezTo>
                  <a:cubicBezTo>
                    <a:pt x="6409" y="20541"/>
                    <a:pt x="6368" y="20664"/>
                    <a:pt x="6409" y="20746"/>
                  </a:cubicBezTo>
                  <a:cubicBezTo>
                    <a:pt x="6461" y="20955"/>
                    <a:pt x="6609" y="21031"/>
                    <a:pt x="6780" y="21031"/>
                  </a:cubicBezTo>
                  <a:cubicBezTo>
                    <a:pt x="7015" y="21031"/>
                    <a:pt x="7294" y="20889"/>
                    <a:pt x="7436" y="20746"/>
                  </a:cubicBezTo>
                  <a:cubicBezTo>
                    <a:pt x="7765" y="20418"/>
                    <a:pt x="7765" y="19843"/>
                    <a:pt x="7847" y="19432"/>
                  </a:cubicBezTo>
                  <a:cubicBezTo>
                    <a:pt x="8135" y="18035"/>
                    <a:pt x="8340" y="16597"/>
                    <a:pt x="8504" y="15160"/>
                  </a:cubicBezTo>
                  <a:lnTo>
                    <a:pt x="8628" y="15160"/>
                  </a:lnTo>
                  <a:cubicBezTo>
                    <a:pt x="8669" y="15160"/>
                    <a:pt x="8751" y="15160"/>
                    <a:pt x="8792" y="15118"/>
                  </a:cubicBezTo>
                  <a:lnTo>
                    <a:pt x="8792" y="15118"/>
                  </a:lnTo>
                  <a:cubicBezTo>
                    <a:pt x="8792" y="15324"/>
                    <a:pt x="8792" y="15529"/>
                    <a:pt x="8751" y="15735"/>
                  </a:cubicBezTo>
                  <a:cubicBezTo>
                    <a:pt x="8710" y="16803"/>
                    <a:pt x="8504" y="17912"/>
                    <a:pt x="8545" y="18980"/>
                  </a:cubicBezTo>
                  <a:cubicBezTo>
                    <a:pt x="8567" y="19288"/>
                    <a:pt x="8813" y="19455"/>
                    <a:pt x="9062" y="19455"/>
                  </a:cubicBezTo>
                  <a:cubicBezTo>
                    <a:pt x="9278" y="19455"/>
                    <a:pt x="9496" y="19329"/>
                    <a:pt x="9572" y="19062"/>
                  </a:cubicBezTo>
                  <a:cubicBezTo>
                    <a:pt x="9901" y="17748"/>
                    <a:pt x="9901" y="16351"/>
                    <a:pt x="10106" y="14995"/>
                  </a:cubicBezTo>
                  <a:cubicBezTo>
                    <a:pt x="10805" y="10928"/>
                    <a:pt x="9983" y="6779"/>
                    <a:pt x="10558" y="2712"/>
                  </a:cubicBezTo>
                  <a:lnTo>
                    <a:pt x="525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176739" y="1761665"/>
              <a:ext cx="267289" cy="236463"/>
            </a:xfrm>
            <a:custGeom>
              <a:avLst/>
              <a:gdLst/>
              <a:ahLst/>
              <a:cxnLst/>
              <a:rect l="l" t="t" r="r" b="b"/>
              <a:pathLst>
                <a:path w="19596" h="17336" extrusionOk="0">
                  <a:moveTo>
                    <a:pt x="13762" y="14501"/>
                  </a:moveTo>
                  <a:cubicBezTo>
                    <a:pt x="13765" y="14502"/>
                    <a:pt x="13768" y="14503"/>
                    <a:pt x="13771" y="14503"/>
                  </a:cubicBezTo>
                  <a:lnTo>
                    <a:pt x="13771" y="14503"/>
                  </a:lnTo>
                  <a:cubicBezTo>
                    <a:pt x="13768" y="14503"/>
                    <a:pt x="13765" y="14502"/>
                    <a:pt x="13762" y="14501"/>
                  </a:cubicBezTo>
                  <a:close/>
                  <a:moveTo>
                    <a:pt x="15940" y="0"/>
                  </a:moveTo>
                  <a:cubicBezTo>
                    <a:pt x="15282" y="0"/>
                    <a:pt x="14625" y="329"/>
                    <a:pt x="14214" y="863"/>
                  </a:cubicBezTo>
                  <a:cubicBezTo>
                    <a:pt x="13290" y="760"/>
                    <a:pt x="12355" y="709"/>
                    <a:pt x="11426" y="709"/>
                  </a:cubicBezTo>
                  <a:cubicBezTo>
                    <a:pt x="10497" y="709"/>
                    <a:pt x="9572" y="760"/>
                    <a:pt x="8669" y="863"/>
                  </a:cubicBezTo>
                  <a:cubicBezTo>
                    <a:pt x="6245" y="1150"/>
                    <a:pt x="3862" y="2259"/>
                    <a:pt x="2383" y="4149"/>
                  </a:cubicBezTo>
                  <a:cubicBezTo>
                    <a:pt x="1028" y="5874"/>
                    <a:pt x="494" y="8093"/>
                    <a:pt x="1" y="10188"/>
                  </a:cubicBezTo>
                  <a:cubicBezTo>
                    <a:pt x="2589" y="10558"/>
                    <a:pt x="5136" y="10927"/>
                    <a:pt x="7724" y="11256"/>
                  </a:cubicBezTo>
                  <a:cubicBezTo>
                    <a:pt x="7867" y="11277"/>
                    <a:pt x="8022" y="11297"/>
                    <a:pt x="8176" y="11297"/>
                  </a:cubicBezTo>
                  <a:cubicBezTo>
                    <a:pt x="8330" y="11297"/>
                    <a:pt x="8484" y="11277"/>
                    <a:pt x="8627" y="11215"/>
                  </a:cubicBezTo>
                  <a:cubicBezTo>
                    <a:pt x="8833" y="11133"/>
                    <a:pt x="8997" y="10927"/>
                    <a:pt x="9162" y="10763"/>
                  </a:cubicBezTo>
                  <a:cubicBezTo>
                    <a:pt x="9696" y="10065"/>
                    <a:pt x="10271" y="9120"/>
                    <a:pt x="10969" y="8627"/>
                  </a:cubicBezTo>
                  <a:lnTo>
                    <a:pt x="10969" y="8627"/>
                  </a:lnTo>
                  <a:cubicBezTo>
                    <a:pt x="10764" y="9366"/>
                    <a:pt x="10517" y="10024"/>
                    <a:pt x="10517" y="10804"/>
                  </a:cubicBezTo>
                  <a:lnTo>
                    <a:pt x="12284" y="9531"/>
                  </a:lnTo>
                  <a:cubicBezTo>
                    <a:pt x="12325" y="9941"/>
                    <a:pt x="12489" y="10352"/>
                    <a:pt x="12694" y="10681"/>
                  </a:cubicBezTo>
                  <a:cubicBezTo>
                    <a:pt x="12735" y="10763"/>
                    <a:pt x="12818" y="10845"/>
                    <a:pt x="12859" y="10845"/>
                  </a:cubicBezTo>
                  <a:cubicBezTo>
                    <a:pt x="12912" y="10867"/>
                    <a:pt x="12962" y="10877"/>
                    <a:pt x="13009" y="10877"/>
                  </a:cubicBezTo>
                  <a:cubicBezTo>
                    <a:pt x="13321" y="10877"/>
                    <a:pt x="13494" y="10441"/>
                    <a:pt x="13767" y="10441"/>
                  </a:cubicBezTo>
                  <a:cubicBezTo>
                    <a:pt x="13828" y="10441"/>
                    <a:pt x="13894" y="10463"/>
                    <a:pt x="13968" y="10517"/>
                  </a:cubicBezTo>
                  <a:cubicBezTo>
                    <a:pt x="14132" y="10681"/>
                    <a:pt x="14050" y="11708"/>
                    <a:pt x="14091" y="11913"/>
                  </a:cubicBezTo>
                  <a:cubicBezTo>
                    <a:pt x="14091" y="12115"/>
                    <a:pt x="13972" y="14503"/>
                    <a:pt x="13772" y="14503"/>
                  </a:cubicBezTo>
                  <a:cubicBezTo>
                    <a:pt x="13772" y="14503"/>
                    <a:pt x="13771" y="14503"/>
                    <a:pt x="13771" y="14503"/>
                  </a:cubicBezTo>
                  <a:lnTo>
                    <a:pt x="13771" y="14503"/>
                  </a:lnTo>
                  <a:cubicBezTo>
                    <a:pt x="14631" y="14707"/>
                    <a:pt x="15572" y="14749"/>
                    <a:pt x="16351" y="15118"/>
                  </a:cubicBezTo>
                  <a:cubicBezTo>
                    <a:pt x="17156" y="15561"/>
                    <a:pt x="17843" y="16399"/>
                    <a:pt x="17753" y="17283"/>
                  </a:cubicBezTo>
                  <a:lnTo>
                    <a:pt x="17753" y="17283"/>
                  </a:lnTo>
                  <a:cubicBezTo>
                    <a:pt x="18050" y="14837"/>
                    <a:pt x="19105" y="12430"/>
                    <a:pt x="19432" y="10065"/>
                  </a:cubicBezTo>
                  <a:cubicBezTo>
                    <a:pt x="19596" y="8914"/>
                    <a:pt x="19596" y="7723"/>
                    <a:pt x="19226" y="6614"/>
                  </a:cubicBezTo>
                  <a:cubicBezTo>
                    <a:pt x="19186" y="6413"/>
                    <a:pt x="17930" y="3898"/>
                    <a:pt x="17758" y="3898"/>
                  </a:cubicBezTo>
                  <a:cubicBezTo>
                    <a:pt x="17755" y="3898"/>
                    <a:pt x="17752" y="3899"/>
                    <a:pt x="17750" y="3901"/>
                  </a:cubicBezTo>
                  <a:lnTo>
                    <a:pt x="17750" y="3901"/>
                  </a:lnTo>
                  <a:cubicBezTo>
                    <a:pt x="18565" y="3244"/>
                    <a:pt x="16720" y="2793"/>
                    <a:pt x="16268" y="2752"/>
                  </a:cubicBezTo>
                  <a:cubicBezTo>
                    <a:pt x="16720" y="2506"/>
                    <a:pt x="17131" y="2259"/>
                    <a:pt x="17542" y="1972"/>
                  </a:cubicBezTo>
                  <a:cubicBezTo>
                    <a:pt x="17583" y="1890"/>
                    <a:pt x="17460" y="1808"/>
                    <a:pt x="17378" y="1808"/>
                  </a:cubicBezTo>
                  <a:cubicBezTo>
                    <a:pt x="16916" y="1715"/>
                    <a:pt x="16455" y="1662"/>
                    <a:pt x="16001" y="1662"/>
                  </a:cubicBezTo>
                  <a:cubicBezTo>
                    <a:pt x="15646" y="1662"/>
                    <a:pt x="15296" y="1694"/>
                    <a:pt x="14954" y="1766"/>
                  </a:cubicBezTo>
                  <a:cubicBezTo>
                    <a:pt x="15324" y="1191"/>
                    <a:pt x="15652" y="616"/>
                    <a:pt x="15940" y="0"/>
                  </a:cubicBezTo>
                  <a:close/>
                  <a:moveTo>
                    <a:pt x="17753" y="17283"/>
                  </a:moveTo>
                  <a:cubicBezTo>
                    <a:pt x="17751" y="17301"/>
                    <a:pt x="17749" y="17318"/>
                    <a:pt x="17747" y="17336"/>
                  </a:cubicBezTo>
                  <a:cubicBezTo>
                    <a:pt x="17750" y="17318"/>
                    <a:pt x="17752" y="17301"/>
                    <a:pt x="17753" y="17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38"/>
          <p:cNvGrpSpPr/>
          <p:nvPr/>
        </p:nvGrpSpPr>
        <p:grpSpPr>
          <a:xfrm flipH="1">
            <a:off x="797225" y="1797516"/>
            <a:ext cx="1110023" cy="2826003"/>
            <a:chOff x="1114725" y="1777760"/>
            <a:chExt cx="1110023" cy="2826003"/>
          </a:xfrm>
        </p:grpSpPr>
        <p:sp>
          <p:nvSpPr>
            <p:cNvPr id="912" name="Google Shape;912;p38"/>
            <p:cNvSpPr/>
            <p:nvPr/>
          </p:nvSpPr>
          <p:spPr>
            <a:xfrm>
              <a:off x="1404412" y="1777760"/>
              <a:ext cx="587243" cy="520748"/>
            </a:xfrm>
            <a:custGeom>
              <a:avLst/>
              <a:gdLst/>
              <a:ahLst/>
              <a:cxnLst/>
              <a:rect l="l" t="t" r="r" b="b"/>
              <a:pathLst>
                <a:path w="43053" h="38178" extrusionOk="0">
                  <a:moveTo>
                    <a:pt x="22759" y="15416"/>
                  </a:moveTo>
                  <a:cubicBezTo>
                    <a:pt x="22841" y="15499"/>
                    <a:pt x="22882" y="15540"/>
                    <a:pt x="22923" y="15581"/>
                  </a:cubicBezTo>
                  <a:cubicBezTo>
                    <a:pt x="22718" y="16854"/>
                    <a:pt x="22636" y="18169"/>
                    <a:pt x="22636" y="19319"/>
                  </a:cubicBezTo>
                  <a:cubicBezTo>
                    <a:pt x="22636" y="19648"/>
                    <a:pt x="22595" y="19935"/>
                    <a:pt x="22595" y="20264"/>
                  </a:cubicBezTo>
                  <a:cubicBezTo>
                    <a:pt x="22512" y="21250"/>
                    <a:pt x="22389" y="22441"/>
                    <a:pt x="22266" y="23715"/>
                  </a:cubicBezTo>
                  <a:cubicBezTo>
                    <a:pt x="22225" y="23386"/>
                    <a:pt x="22184" y="23098"/>
                    <a:pt x="22225" y="22770"/>
                  </a:cubicBezTo>
                  <a:cubicBezTo>
                    <a:pt x="22266" y="20798"/>
                    <a:pt x="22471" y="18826"/>
                    <a:pt x="22677" y="16895"/>
                  </a:cubicBezTo>
                  <a:cubicBezTo>
                    <a:pt x="22718" y="16402"/>
                    <a:pt x="22759" y="15909"/>
                    <a:pt x="22718" y="15416"/>
                  </a:cubicBezTo>
                  <a:close/>
                  <a:moveTo>
                    <a:pt x="25784" y="1"/>
                  </a:moveTo>
                  <a:cubicBezTo>
                    <a:pt x="25208" y="1"/>
                    <a:pt x="24627" y="78"/>
                    <a:pt x="24073" y="217"/>
                  </a:cubicBezTo>
                  <a:cubicBezTo>
                    <a:pt x="22677" y="586"/>
                    <a:pt x="21321" y="1408"/>
                    <a:pt x="20746" y="2723"/>
                  </a:cubicBezTo>
                  <a:cubicBezTo>
                    <a:pt x="20171" y="4037"/>
                    <a:pt x="20664" y="5845"/>
                    <a:pt x="21978" y="6338"/>
                  </a:cubicBezTo>
                  <a:cubicBezTo>
                    <a:pt x="20130" y="6502"/>
                    <a:pt x="18281" y="7036"/>
                    <a:pt x="16433" y="7077"/>
                  </a:cubicBezTo>
                  <a:cubicBezTo>
                    <a:pt x="15984" y="7077"/>
                    <a:pt x="15536" y="7040"/>
                    <a:pt x="15095" y="7040"/>
                  </a:cubicBezTo>
                  <a:cubicBezTo>
                    <a:pt x="14727" y="7040"/>
                    <a:pt x="14364" y="7066"/>
                    <a:pt x="14009" y="7159"/>
                  </a:cubicBezTo>
                  <a:cubicBezTo>
                    <a:pt x="13187" y="7365"/>
                    <a:pt x="12448" y="7981"/>
                    <a:pt x="12366" y="8802"/>
                  </a:cubicBezTo>
                  <a:cubicBezTo>
                    <a:pt x="12283" y="9829"/>
                    <a:pt x="12900" y="10651"/>
                    <a:pt x="13762" y="11308"/>
                  </a:cubicBezTo>
                  <a:cubicBezTo>
                    <a:pt x="13146" y="13609"/>
                    <a:pt x="13352" y="16279"/>
                    <a:pt x="11585" y="17881"/>
                  </a:cubicBezTo>
                  <a:cubicBezTo>
                    <a:pt x="10640" y="18744"/>
                    <a:pt x="9079" y="18867"/>
                    <a:pt x="8422" y="19935"/>
                  </a:cubicBezTo>
                  <a:cubicBezTo>
                    <a:pt x="7724" y="21003"/>
                    <a:pt x="8258" y="22441"/>
                    <a:pt x="8011" y="23674"/>
                  </a:cubicBezTo>
                  <a:cubicBezTo>
                    <a:pt x="7477" y="26303"/>
                    <a:pt x="3903" y="27042"/>
                    <a:pt x="2506" y="29384"/>
                  </a:cubicBezTo>
                  <a:cubicBezTo>
                    <a:pt x="1" y="33574"/>
                    <a:pt x="4684" y="36367"/>
                    <a:pt x="8011" y="37148"/>
                  </a:cubicBezTo>
                  <a:cubicBezTo>
                    <a:pt x="10149" y="37662"/>
                    <a:pt x="12286" y="38177"/>
                    <a:pt x="14461" y="38177"/>
                  </a:cubicBezTo>
                  <a:cubicBezTo>
                    <a:pt x="14543" y="38177"/>
                    <a:pt x="14625" y="38176"/>
                    <a:pt x="14707" y="38175"/>
                  </a:cubicBezTo>
                  <a:cubicBezTo>
                    <a:pt x="16967" y="38134"/>
                    <a:pt x="19308" y="37476"/>
                    <a:pt x="20951" y="35874"/>
                  </a:cubicBezTo>
                  <a:cubicBezTo>
                    <a:pt x="21609" y="35258"/>
                    <a:pt x="22225" y="34313"/>
                    <a:pt x="22759" y="33286"/>
                  </a:cubicBezTo>
                  <a:cubicBezTo>
                    <a:pt x="23539" y="35710"/>
                    <a:pt x="25183" y="37559"/>
                    <a:pt x="28264" y="37969"/>
                  </a:cubicBezTo>
                  <a:cubicBezTo>
                    <a:pt x="28683" y="38024"/>
                    <a:pt x="29101" y="38050"/>
                    <a:pt x="29518" y="38050"/>
                  </a:cubicBezTo>
                  <a:cubicBezTo>
                    <a:pt x="33192" y="38050"/>
                    <a:pt x="36761" y="36046"/>
                    <a:pt x="39602" y="33944"/>
                  </a:cubicBezTo>
                  <a:cubicBezTo>
                    <a:pt x="42724" y="31602"/>
                    <a:pt x="43052" y="29014"/>
                    <a:pt x="39191" y="27576"/>
                  </a:cubicBezTo>
                  <a:cubicBezTo>
                    <a:pt x="37753" y="27083"/>
                    <a:pt x="36151" y="26262"/>
                    <a:pt x="35946" y="24742"/>
                  </a:cubicBezTo>
                  <a:cubicBezTo>
                    <a:pt x="35905" y="24249"/>
                    <a:pt x="36028" y="23756"/>
                    <a:pt x="35946" y="23263"/>
                  </a:cubicBezTo>
                  <a:cubicBezTo>
                    <a:pt x="35781" y="21743"/>
                    <a:pt x="34220" y="21044"/>
                    <a:pt x="32824" y="20223"/>
                  </a:cubicBezTo>
                  <a:cubicBezTo>
                    <a:pt x="32084" y="19483"/>
                    <a:pt x="31304" y="18744"/>
                    <a:pt x="31057" y="17758"/>
                  </a:cubicBezTo>
                  <a:cubicBezTo>
                    <a:pt x="30770" y="16649"/>
                    <a:pt x="31180" y="15499"/>
                    <a:pt x="31262" y="14348"/>
                  </a:cubicBezTo>
                  <a:cubicBezTo>
                    <a:pt x="31468" y="12459"/>
                    <a:pt x="30852" y="10692"/>
                    <a:pt x="29743" y="9172"/>
                  </a:cubicBezTo>
                  <a:cubicBezTo>
                    <a:pt x="29367" y="8684"/>
                    <a:pt x="27305" y="6441"/>
                    <a:pt x="26486" y="6441"/>
                  </a:cubicBezTo>
                  <a:cubicBezTo>
                    <a:pt x="26410" y="6441"/>
                    <a:pt x="26344" y="6460"/>
                    <a:pt x="26292" y="6502"/>
                  </a:cubicBezTo>
                  <a:cubicBezTo>
                    <a:pt x="27031" y="5886"/>
                    <a:pt x="27771" y="5229"/>
                    <a:pt x="28510" y="4612"/>
                  </a:cubicBezTo>
                  <a:cubicBezTo>
                    <a:pt x="29044" y="4160"/>
                    <a:pt x="29578" y="3626"/>
                    <a:pt x="29701" y="2969"/>
                  </a:cubicBezTo>
                  <a:cubicBezTo>
                    <a:pt x="29825" y="2230"/>
                    <a:pt x="29414" y="1531"/>
                    <a:pt x="28880" y="1038"/>
                  </a:cubicBezTo>
                  <a:cubicBezTo>
                    <a:pt x="28035" y="303"/>
                    <a:pt x="26919" y="1"/>
                    <a:pt x="25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1498555" y="1918470"/>
              <a:ext cx="344615" cy="453094"/>
            </a:xfrm>
            <a:custGeom>
              <a:avLst/>
              <a:gdLst/>
              <a:ahLst/>
              <a:cxnLst/>
              <a:rect l="l" t="t" r="r" b="b"/>
              <a:pathLst>
                <a:path w="25265" h="33218" extrusionOk="0">
                  <a:moveTo>
                    <a:pt x="12736" y="0"/>
                  </a:moveTo>
                  <a:cubicBezTo>
                    <a:pt x="9992" y="0"/>
                    <a:pt x="8092" y="2031"/>
                    <a:pt x="7230" y="4690"/>
                  </a:cubicBezTo>
                  <a:cubicBezTo>
                    <a:pt x="6203" y="7688"/>
                    <a:pt x="6285" y="9907"/>
                    <a:pt x="7764" y="12618"/>
                  </a:cubicBezTo>
                  <a:cubicBezTo>
                    <a:pt x="7970" y="12988"/>
                    <a:pt x="8175" y="13358"/>
                    <a:pt x="8257" y="13768"/>
                  </a:cubicBezTo>
                  <a:cubicBezTo>
                    <a:pt x="8298" y="14097"/>
                    <a:pt x="8216" y="14426"/>
                    <a:pt x="8175" y="14754"/>
                  </a:cubicBezTo>
                  <a:cubicBezTo>
                    <a:pt x="8011" y="15699"/>
                    <a:pt x="7846" y="16685"/>
                    <a:pt x="7682" y="17630"/>
                  </a:cubicBezTo>
                  <a:cubicBezTo>
                    <a:pt x="7189" y="20464"/>
                    <a:pt x="4642" y="21204"/>
                    <a:pt x="2013" y="21286"/>
                  </a:cubicBezTo>
                  <a:cubicBezTo>
                    <a:pt x="1191" y="21327"/>
                    <a:pt x="698" y="21532"/>
                    <a:pt x="493" y="21820"/>
                  </a:cubicBezTo>
                  <a:cubicBezTo>
                    <a:pt x="0" y="22518"/>
                    <a:pt x="739" y="23751"/>
                    <a:pt x="1232" y="24901"/>
                  </a:cubicBezTo>
                  <a:cubicBezTo>
                    <a:pt x="1232" y="24901"/>
                    <a:pt x="1232" y="24901"/>
                    <a:pt x="1273" y="24942"/>
                  </a:cubicBezTo>
                  <a:cubicBezTo>
                    <a:pt x="2772" y="30289"/>
                    <a:pt x="8226" y="33160"/>
                    <a:pt x="13537" y="33160"/>
                  </a:cubicBezTo>
                  <a:cubicBezTo>
                    <a:pt x="13612" y="33160"/>
                    <a:pt x="13687" y="33159"/>
                    <a:pt x="13762" y="33158"/>
                  </a:cubicBezTo>
                  <a:lnTo>
                    <a:pt x="13885" y="33158"/>
                  </a:lnTo>
                  <a:cubicBezTo>
                    <a:pt x="14008" y="33158"/>
                    <a:pt x="14090" y="33199"/>
                    <a:pt x="14214" y="33199"/>
                  </a:cubicBezTo>
                  <a:cubicBezTo>
                    <a:pt x="14422" y="33211"/>
                    <a:pt x="14632" y="33218"/>
                    <a:pt x="14842" y="33218"/>
                  </a:cubicBezTo>
                  <a:cubicBezTo>
                    <a:pt x="17449" y="33218"/>
                    <a:pt x="20156" y="32281"/>
                    <a:pt x="22019" y="30570"/>
                  </a:cubicBezTo>
                  <a:cubicBezTo>
                    <a:pt x="22964" y="29790"/>
                    <a:pt x="23621" y="28763"/>
                    <a:pt x="23991" y="27653"/>
                  </a:cubicBezTo>
                  <a:cubicBezTo>
                    <a:pt x="24032" y="27612"/>
                    <a:pt x="24032" y="27612"/>
                    <a:pt x="24032" y="27571"/>
                  </a:cubicBezTo>
                  <a:cubicBezTo>
                    <a:pt x="24073" y="27489"/>
                    <a:pt x="24073" y="27407"/>
                    <a:pt x="24114" y="27325"/>
                  </a:cubicBezTo>
                  <a:cubicBezTo>
                    <a:pt x="24360" y="26544"/>
                    <a:pt x="25264" y="23915"/>
                    <a:pt x="24936" y="23217"/>
                  </a:cubicBezTo>
                  <a:lnTo>
                    <a:pt x="24936" y="23217"/>
                  </a:lnTo>
                  <a:lnTo>
                    <a:pt x="24936" y="23258"/>
                  </a:lnTo>
                  <a:cubicBezTo>
                    <a:pt x="24689" y="22806"/>
                    <a:pt x="24155" y="22642"/>
                    <a:pt x="23662" y="22518"/>
                  </a:cubicBezTo>
                  <a:cubicBezTo>
                    <a:pt x="21772" y="22025"/>
                    <a:pt x="19965" y="21204"/>
                    <a:pt x="18322" y="20136"/>
                  </a:cubicBezTo>
                  <a:cubicBezTo>
                    <a:pt x="17993" y="19930"/>
                    <a:pt x="17664" y="19684"/>
                    <a:pt x="17500" y="19314"/>
                  </a:cubicBezTo>
                  <a:cubicBezTo>
                    <a:pt x="17336" y="19027"/>
                    <a:pt x="17336" y="18657"/>
                    <a:pt x="17377" y="18328"/>
                  </a:cubicBezTo>
                  <a:cubicBezTo>
                    <a:pt x="17459" y="15822"/>
                    <a:pt x="17500" y="13358"/>
                    <a:pt x="17582" y="10893"/>
                  </a:cubicBezTo>
                  <a:cubicBezTo>
                    <a:pt x="17640" y="10897"/>
                    <a:pt x="17698" y="10899"/>
                    <a:pt x="17757" y="10899"/>
                  </a:cubicBezTo>
                  <a:cubicBezTo>
                    <a:pt x="18273" y="10899"/>
                    <a:pt x="18786" y="10736"/>
                    <a:pt x="19267" y="10441"/>
                  </a:cubicBezTo>
                  <a:cubicBezTo>
                    <a:pt x="19595" y="10235"/>
                    <a:pt x="19924" y="9948"/>
                    <a:pt x="20088" y="9578"/>
                  </a:cubicBezTo>
                  <a:cubicBezTo>
                    <a:pt x="20335" y="9085"/>
                    <a:pt x="20335" y="8510"/>
                    <a:pt x="20170" y="8017"/>
                  </a:cubicBezTo>
                  <a:cubicBezTo>
                    <a:pt x="19842" y="6908"/>
                    <a:pt x="18815" y="6045"/>
                    <a:pt x="17788" y="5963"/>
                  </a:cubicBezTo>
                  <a:cubicBezTo>
                    <a:pt x="17911" y="4607"/>
                    <a:pt x="18404" y="3498"/>
                    <a:pt x="17623" y="2266"/>
                  </a:cubicBezTo>
                  <a:cubicBezTo>
                    <a:pt x="16925" y="1075"/>
                    <a:pt x="15857" y="664"/>
                    <a:pt x="14583" y="294"/>
                  </a:cubicBezTo>
                  <a:cubicBezTo>
                    <a:pt x="14419" y="212"/>
                    <a:pt x="14173" y="171"/>
                    <a:pt x="13967" y="130"/>
                  </a:cubicBezTo>
                  <a:cubicBezTo>
                    <a:pt x="13540" y="42"/>
                    <a:pt x="13129" y="0"/>
                    <a:pt x="127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1114725" y="2210203"/>
              <a:ext cx="503193" cy="582701"/>
            </a:xfrm>
            <a:custGeom>
              <a:avLst/>
              <a:gdLst/>
              <a:ahLst/>
              <a:cxnLst/>
              <a:rect l="l" t="t" r="r" b="b"/>
              <a:pathLst>
                <a:path w="36891" h="42720" extrusionOk="0">
                  <a:moveTo>
                    <a:pt x="28036" y="0"/>
                  </a:moveTo>
                  <a:cubicBezTo>
                    <a:pt x="26658" y="0"/>
                    <a:pt x="25222" y="768"/>
                    <a:pt x="23991" y="1254"/>
                  </a:cubicBezTo>
                  <a:cubicBezTo>
                    <a:pt x="21239" y="2322"/>
                    <a:pt x="18733" y="4581"/>
                    <a:pt x="16391" y="6348"/>
                  </a:cubicBezTo>
                  <a:cubicBezTo>
                    <a:pt x="13721" y="8361"/>
                    <a:pt x="10927" y="10291"/>
                    <a:pt x="8175" y="12263"/>
                  </a:cubicBezTo>
                  <a:cubicBezTo>
                    <a:pt x="6080" y="13742"/>
                    <a:pt x="3738" y="15550"/>
                    <a:pt x="2136" y="17604"/>
                  </a:cubicBezTo>
                  <a:cubicBezTo>
                    <a:pt x="1808" y="18055"/>
                    <a:pt x="1479" y="18507"/>
                    <a:pt x="1192" y="19000"/>
                  </a:cubicBezTo>
                  <a:cubicBezTo>
                    <a:pt x="1150" y="19124"/>
                    <a:pt x="1068" y="19247"/>
                    <a:pt x="1027" y="19370"/>
                  </a:cubicBezTo>
                  <a:cubicBezTo>
                    <a:pt x="781" y="19740"/>
                    <a:pt x="616" y="20151"/>
                    <a:pt x="493" y="20643"/>
                  </a:cubicBezTo>
                  <a:cubicBezTo>
                    <a:pt x="0" y="23149"/>
                    <a:pt x="1808" y="26025"/>
                    <a:pt x="3410" y="27750"/>
                  </a:cubicBezTo>
                  <a:cubicBezTo>
                    <a:pt x="5258" y="29722"/>
                    <a:pt x="7518" y="31242"/>
                    <a:pt x="9736" y="32762"/>
                  </a:cubicBezTo>
                  <a:cubicBezTo>
                    <a:pt x="12899" y="34939"/>
                    <a:pt x="16761" y="36993"/>
                    <a:pt x="20581" y="38144"/>
                  </a:cubicBezTo>
                  <a:cubicBezTo>
                    <a:pt x="20705" y="38267"/>
                    <a:pt x="20828" y="38349"/>
                    <a:pt x="20910" y="38431"/>
                  </a:cubicBezTo>
                  <a:cubicBezTo>
                    <a:pt x="21485" y="38924"/>
                    <a:pt x="22019" y="39499"/>
                    <a:pt x="22594" y="39951"/>
                  </a:cubicBezTo>
                  <a:cubicBezTo>
                    <a:pt x="23251" y="40444"/>
                    <a:pt x="24114" y="40773"/>
                    <a:pt x="24854" y="41101"/>
                  </a:cubicBezTo>
                  <a:cubicBezTo>
                    <a:pt x="24895" y="41142"/>
                    <a:pt x="24977" y="41184"/>
                    <a:pt x="25018" y="41184"/>
                  </a:cubicBezTo>
                  <a:cubicBezTo>
                    <a:pt x="26374" y="41759"/>
                    <a:pt x="27770" y="42169"/>
                    <a:pt x="29208" y="42416"/>
                  </a:cubicBezTo>
                  <a:cubicBezTo>
                    <a:pt x="29972" y="42555"/>
                    <a:pt x="30827" y="42720"/>
                    <a:pt x="31648" y="42720"/>
                  </a:cubicBezTo>
                  <a:cubicBezTo>
                    <a:pt x="32285" y="42720"/>
                    <a:pt x="32901" y="42621"/>
                    <a:pt x="33439" y="42334"/>
                  </a:cubicBezTo>
                  <a:cubicBezTo>
                    <a:pt x="33686" y="42211"/>
                    <a:pt x="33932" y="41964"/>
                    <a:pt x="33891" y="41677"/>
                  </a:cubicBezTo>
                  <a:cubicBezTo>
                    <a:pt x="33850" y="41512"/>
                    <a:pt x="33686" y="41389"/>
                    <a:pt x="33521" y="41307"/>
                  </a:cubicBezTo>
                  <a:cubicBezTo>
                    <a:pt x="32987" y="41060"/>
                    <a:pt x="32371" y="41060"/>
                    <a:pt x="31796" y="41060"/>
                  </a:cubicBezTo>
                  <a:cubicBezTo>
                    <a:pt x="31057" y="41019"/>
                    <a:pt x="30276" y="40937"/>
                    <a:pt x="29578" y="40814"/>
                  </a:cubicBezTo>
                  <a:cubicBezTo>
                    <a:pt x="29126" y="40732"/>
                    <a:pt x="28674" y="40608"/>
                    <a:pt x="28222" y="40526"/>
                  </a:cubicBezTo>
                  <a:cubicBezTo>
                    <a:pt x="28304" y="40403"/>
                    <a:pt x="28428" y="40280"/>
                    <a:pt x="28510" y="40115"/>
                  </a:cubicBezTo>
                  <a:cubicBezTo>
                    <a:pt x="28551" y="40074"/>
                    <a:pt x="28592" y="39992"/>
                    <a:pt x="28633" y="39910"/>
                  </a:cubicBezTo>
                  <a:cubicBezTo>
                    <a:pt x="30069" y="40262"/>
                    <a:pt x="31755" y="40676"/>
                    <a:pt x="33335" y="40676"/>
                  </a:cubicBezTo>
                  <a:cubicBezTo>
                    <a:pt x="33970" y="40676"/>
                    <a:pt x="34588" y="40609"/>
                    <a:pt x="35165" y="40444"/>
                  </a:cubicBezTo>
                  <a:cubicBezTo>
                    <a:pt x="35493" y="40362"/>
                    <a:pt x="35863" y="40157"/>
                    <a:pt x="35863" y="39787"/>
                  </a:cubicBezTo>
                  <a:cubicBezTo>
                    <a:pt x="35863" y="39540"/>
                    <a:pt x="35658" y="39335"/>
                    <a:pt x="35452" y="39212"/>
                  </a:cubicBezTo>
                  <a:cubicBezTo>
                    <a:pt x="34507" y="38883"/>
                    <a:pt x="33357" y="38965"/>
                    <a:pt x="32371" y="38883"/>
                  </a:cubicBezTo>
                  <a:cubicBezTo>
                    <a:pt x="31303" y="38760"/>
                    <a:pt x="30276" y="38554"/>
                    <a:pt x="29249" y="38349"/>
                  </a:cubicBezTo>
                  <a:cubicBezTo>
                    <a:pt x="29290" y="38185"/>
                    <a:pt x="29331" y="38020"/>
                    <a:pt x="29372" y="37856"/>
                  </a:cubicBezTo>
                  <a:cubicBezTo>
                    <a:pt x="30276" y="38020"/>
                    <a:pt x="31221" y="38185"/>
                    <a:pt x="32125" y="38349"/>
                  </a:cubicBezTo>
                  <a:cubicBezTo>
                    <a:pt x="32941" y="38481"/>
                    <a:pt x="33943" y="38731"/>
                    <a:pt x="34882" y="38731"/>
                  </a:cubicBezTo>
                  <a:cubicBezTo>
                    <a:pt x="35408" y="38731"/>
                    <a:pt x="35914" y="38652"/>
                    <a:pt x="36356" y="38431"/>
                  </a:cubicBezTo>
                  <a:cubicBezTo>
                    <a:pt x="36644" y="38267"/>
                    <a:pt x="36890" y="37979"/>
                    <a:pt x="36767" y="37692"/>
                  </a:cubicBezTo>
                  <a:lnTo>
                    <a:pt x="36767" y="37651"/>
                  </a:lnTo>
                  <a:cubicBezTo>
                    <a:pt x="36602" y="37158"/>
                    <a:pt x="35452" y="37117"/>
                    <a:pt x="35000" y="37076"/>
                  </a:cubicBezTo>
                  <a:cubicBezTo>
                    <a:pt x="34179" y="36993"/>
                    <a:pt x="33357" y="36870"/>
                    <a:pt x="32536" y="36747"/>
                  </a:cubicBezTo>
                  <a:cubicBezTo>
                    <a:pt x="31591" y="36583"/>
                    <a:pt x="30646" y="36418"/>
                    <a:pt x="29701" y="36213"/>
                  </a:cubicBezTo>
                  <a:cubicBezTo>
                    <a:pt x="29701" y="36090"/>
                    <a:pt x="29701" y="35966"/>
                    <a:pt x="29701" y="35843"/>
                  </a:cubicBezTo>
                  <a:lnTo>
                    <a:pt x="29865" y="35843"/>
                  </a:lnTo>
                  <a:cubicBezTo>
                    <a:pt x="31016" y="35925"/>
                    <a:pt x="32166" y="36049"/>
                    <a:pt x="33316" y="36254"/>
                  </a:cubicBezTo>
                  <a:cubicBezTo>
                    <a:pt x="33835" y="36315"/>
                    <a:pt x="34354" y="36422"/>
                    <a:pt x="34874" y="36422"/>
                  </a:cubicBezTo>
                  <a:cubicBezTo>
                    <a:pt x="35053" y="36422"/>
                    <a:pt x="35232" y="36409"/>
                    <a:pt x="35411" y="36377"/>
                  </a:cubicBezTo>
                  <a:cubicBezTo>
                    <a:pt x="35699" y="36336"/>
                    <a:pt x="36027" y="36172"/>
                    <a:pt x="36110" y="35884"/>
                  </a:cubicBezTo>
                  <a:cubicBezTo>
                    <a:pt x="36356" y="35309"/>
                    <a:pt x="35329" y="35063"/>
                    <a:pt x="34959" y="34980"/>
                  </a:cubicBezTo>
                  <a:cubicBezTo>
                    <a:pt x="33686" y="34693"/>
                    <a:pt x="32412" y="34652"/>
                    <a:pt x="31139" y="34446"/>
                  </a:cubicBezTo>
                  <a:cubicBezTo>
                    <a:pt x="30358" y="34323"/>
                    <a:pt x="29537" y="34200"/>
                    <a:pt x="28756" y="34077"/>
                  </a:cubicBezTo>
                  <a:cubicBezTo>
                    <a:pt x="28304" y="33912"/>
                    <a:pt x="27770" y="33830"/>
                    <a:pt x="27359" y="33748"/>
                  </a:cubicBezTo>
                  <a:cubicBezTo>
                    <a:pt x="26784" y="33666"/>
                    <a:pt x="26209" y="33543"/>
                    <a:pt x="25634" y="33460"/>
                  </a:cubicBezTo>
                  <a:cubicBezTo>
                    <a:pt x="25388" y="33419"/>
                    <a:pt x="25141" y="33378"/>
                    <a:pt x="24895" y="33337"/>
                  </a:cubicBezTo>
                  <a:cubicBezTo>
                    <a:pt x="24813" y="33255"/>
                    <a:pt x="24730" y="33173"/>
                    <a:pt x="24648" y="33050"/>
                  </a:cubicBezTo>
                  <a:cubicBezTo>
                    <a:pt x="21280" y="29928"/>
                    <a:pt x="17500" y="26970"/>
                    <a:pt x="14501" y="23478"/>
                  </a:cubicBezTo>
                  <a:cubicBezTo>
                    <a:pt x="14543" y="23437"/>
                    <a:pt x="14584" y="23396"/>
                    <a:pt x="14625" y="23355"/>
                  </a:cubicBezTo>
                  <a:cubicBezTo>
                    <a:pt x="16925" y="21506"/>
                    <a:pt x="19472" y="19945"/>
                    <a:pt x="22183" y="18754"/>
                  </a:cubicBezTo>
                  <a:cubicBezTo>
                    <a:pt x="24361" y="17768"/>
                    <a:pt x="26415" y="16700"/>
                    <a:pt x="28551" y="15714"/>
                  </a:cubicBezTo>
                  <a:cubicBezTo>
                    <a:pt x="30235" y="14933"/>
                    <a:pt x="31919" y="13988"/>
                    <a:pt x="32864" y="12386"/>
                  </a:cubicBezTo>
                  <a:cubicBezTo>
                    <a:pt x="33521" y="11236"/>
                    <a:pt x="33686" y="9922"/>
                    <a:pt x="33727" y="8607"/>
                  </a:cubicBezTo>
                  <a:cubicBezTo>
                    <a:pt x="33768" y="6882"/>
                    <a:pt x="33521" y="5156"/>
                    <a:pt x="32741" y="3636"/>
                  </a:cubicBezTo>
                  <a:cubicBezTo>
                    <a:pt x="32043" y="2157"/>
                    <a:pt x="30687" y="761"/>
                    <a:pt x="29126" y="186"/>
                  </a:cubicBezTo>
                  <a:cubicBezTo>
                    <a:pt x="28770" y="55"/>
                    <a:pt x="28405" y="0"/>
                    <a:pt x="280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1941214" y="3945197"/>
              <a:ext cx="233667" cy="524076"/>
            </a:xfrm>
            <a:custGeom>
              <a:avLst/>
              <a:gdLst/>
              <a:ahLst/>
              <a:cxnLst/>
              <a:rect l="l" t="t" r="r" b="b"/>
              <a:pathLst>
                <a:path w="17131" h="38422" extrusionOk="0">
                  <a:moveTo>
                    <a:pt x="5823" y="0"/>
                  </a:moveTo>
                  <a:cubicBezTo>
                    <a:pt x="3315" y="0"/>
                    <a:pt x="862" y="1871"/>
                    <a:pt x="288" y="4690"/>
                  </a:cubicBezTo>
                  <a:cubicBezTo>
                    <a:pt x="0" y="6127"/>
                    <a:pt x="288" y="7565"/>
                    <a:pt x="575" y="9003"/>
                  </a:cubicBezTo>
                  <a:cubicBezTo>
                    <a:pt x="1561" y="13686"/>
                    <a:pt x="2670" y="18369"/>
                    <a:pt x="3862" y="23011"/>
                  </a:cubicBezTo>
                  <a:cubicBezTo>
                    <a:pt x="4971" y="27202"/>
                    <a:pt x="6203" y="31351"/>
                    <a:pt x="7477" y="35500"/>
                  </a:cubicBezTo>
                  <a:cubicBezTo>
                    <a:pt x="7835" y="36536"/>
                    <a:pt x="8503" y="38422"/>
                    <a:pt x="9892" y="38422"/>
                  </a:cubicBezTo>
                  <a:cubicBezTo>
                    <a:pt x="9936" y="38422"/>
                    <a:pt x="9979" y="38420"/>
                    <a:pt x="10024" y="38416"/>
                  </a:cubicBezTo>
                  <a:cubicBezTo>
                    <a:pt x="11133" y="38334"/>
                    <a:pt x="11503" y="36979"/>
                    <a:pt x="12242" y="36239"/>
                  </a:cubicBezTo>
                  <a:cubicBezTo>
                    <a:pt x="14009" y="34514"/>
                    <a:pt x="17131" y="36650"/>
                    <a:pt x="16761" y="33610"/>
                  </a:cubicBezTo>
                  <a:cubicBezTo>
                    <a:pt x="15734" y="24983"/>
                    <a:pt x="15364" y="11427"/>
                    <a:pt x="13228" y="3991"/>
                  </a:cubicBezTo>
                  <a:cubicBezTo>
                    <a:pt x="12612" y="1773"/>
                    <a:pt x="11051" y="3129"/>
                    <a:pt x="9408" y="1526"/>
                  </a:cubicBezTo>
                  <a:cubicBezTo>
                    <a:pt x="8351" y="470"/>
                    <a:pt x="7080" y="0"/>
                    <a:pt x="58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1812548" y="4368337"/>
              <a:ext cx="412201" cy="235426"/>
            </a:xfrm>
            <a:custGeom>
              <a:avLst/>
              <a:gdLst/>
              <a:ahLst/>
              <a:cxnLst/>
              <a:rect l="l" t="t" r="r" b="b"/>
              <a:pathLst>
                <a:path w="30220" h="17260" extrusionOk="0">
                  <a:moveTo>
                    <a:pt x="27015" y="0"/>
                  </a:moveTo>
                  <a:cubicBezTo>
                    <a:pt x="26071" y="288"/>
                    <a:pt x="25126" y="493"/>
                    <a:pt x="24181" y="698"/>
                  </a:cubicBezTo>
                  <a:cubicBezTo>
                    <a:pt x="23400" y="863"/>
                    <a:pt x="22579" y="1027"/>
                    <a:pt x="21757" y="1068"/>
                  </a:cubicBezTo>
                  <a:cubicBezTo>
                    <a:pt x="20936" y="1109"/>
                    <a:pt x="20114" y="1109"/>
                    <a:pt x="19334" y="1109"/>
                  </a:cubicBezTo>
                  <a:cubicBezTo>
                    <a:pt x="19060" y="1109"/>
                    <a:pt x="18782" y="1107"/>
                    <a:pt x="18502" y="1107"/>
                  </a:cubicBezTo>
                  <a:cubicBezTo>
                    <a:pt x="17523" y="1107"/>
                    <a:pt x="16522" y="1132"/>
                    <a:pt x="15595" y="1356"/>
                  </a:cubicBezTo>
                  <a:cubicBezTo>
                    <a:pt x="14815" y="1602"/>
                    <a:pt x="13788" y="4272"/>
                    <a:pt x="13336" y="4930"/>
                  </a:cubicBezTo>
                  <a:cubicBezTo>
                    <a:pt x="12145" y="6778"/>
                    <a:pt x="10789" y="8216"/>
                    <a:pt x="8981" y="9490"/>
                  </a:cubicBezTo>
                  <a:cubicBezTo>
                    <a:pt x="6681" y="11092"/>
                    <a:pt x="2285" y="12899"/>
                    <a:pt x="848" y="15364"/>
                  </a:cubicBezTo>
                  <a:cubicBezTo>
                    <a:pt x="0" y="16837"/>
                    <a:pt x="1511" y="17259"/>
                    <a:pt x="3453" y="17259"/>
                  </a:cubicBezTo>
                  <a:cubicBezTo>
                    <a:pt x="5465" y="17259"/>
                    <a:pt x="7940" y="16805"/>
                    <a:pt x="8735" y="16596"/>
                  </a:cubicBezTo>
                  <a:cubicBezTo>
                    <a:pt x="15184" y="14830"/>
                    <a:pt x="21634" y="13105"/>
                    <a:pt x="28042" y="11092"/>
                  </a:cubicBezTo>
                  <a:cubicBezTo>
                    <a:pt x="29439" y="10640"/>
                    <a:pt x="30220" y="9120"/>
                    <a:pt x="29727" y="7723"/>
                  </a:cubicBezTo>
                  <a:cubicBezTo>
                    <a:pt x="28823" y="4971"/>
                    <a:pt x="27467" y="904"/>
                    <a:pt x="27221" y="370"/>
                  </a:cubicBezTo>
                  <a:cubicBezTo>
                    <a:pt x="27139" y="246"/>
                    <a:pt x="27057" y="123"/>
                    <a:pt x="27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1440271" y="3974591"/>
              <a:ext cx="197248" cy="527718"/>
            </a:xfrm>
            <a:custGeom>
              <a:avLst/>
              <a:gdLst/>
              <a:ahLst/>
              <a:cxnLst/>
              <a:rect l="l" t="t" r="r" b="b"/>
              <a:pathLst>
                <a:path w="14461" h="38689" extrusionOk="0">
                  <a:moveTo>
                    <a:pt x="5913" y="0"/>
                  </a:moveTo>
                  <a:cubicBezTo>
                    <a:pt x="3642" y="0"/>
                    <a:pt x="1360" y="1481"/>
                    <a:pt x="494" y="3931"/>
                  </a:cubicBezTo>
                  <a:cubicBezTo>
                    <a:pt x="1" y="5287"/>
                    <a:pt x="83" y="6766"/>
                    <a:pt x="165" y="8204"/>
                  </a:cubicBezTo>
                  <a:cubicBezTo>
                    <a:pt x="494" y="13010"/>
                    <a:pt x="904" y="17816"/>
                    <a:pt x="1480" y="22582"/>
                  </a:cubicBezTo>
                  <a:cubicBezTo>
                    <a:pt x="1973" y="26895"/>
                    <a:pt x="2589" y="31167"/>
                    <a:pt x="3287" y="35440"/>
                  </a:cubicBezTo>
                  <a:cubicBezTo>
                    <a:pt x="3451" y="36549"/>
                    <a:pt x="3862" y="38603"/>
                    <a:pt x="5382" y="38685"/>
                  </a:cubicBezTo>
                  <a:cubicBezTo>
                    <a:pt x="5416" y="38688"/>
                    <a:pt x="5448" y="38689"/>
                    <a:pt x="5481" y="38689"/>
                  </a:cubicBezTo>
                  <a:cubicBezTo>
                    <a:pt x="6526" y="38689"/>
                    <a:pt x="7091" y="37434"/>
                    <a:pt x="7888" y="36837"/>
                  </a:cubicBezTo>
                  <a:cubicBezTo>
                    <a:pt x="8323" y="36510"/>
                    <a:pt x="8799" y="36404"/>
                    <a:pt x="9276" y="36404"/>
                  </a:cubicBezTo>
                  <a:cubicBezTo>
                    <a:pt x="10164" y="36404"/>
                    <a:pt x="11058" y="36772"/>
                    <a:pt x="11708" y="36772"/>
                  </a:cubicBezTo>
                  <a:cubicBezTo>
                    <a:pt x="12291" y="36772"/>
                    <a:pt x="12679" y="36477"/>
                    <a:pt x="12694" y="35358"/>
                  </a:cubicBezTo>
                  <a:cubicBezTo>
                    <a:pt x="12859" y="26649"/>
                    <a:pt x="14461" y="12722"/>
                    <a:pt x="13393" y="5041"/>
                  </a:cubicBezTo>
                  <a:cubicBezTo>
                    <a:pt x="13105" y="2781"/>
                    <a:pt x="11339" y="3890"/>
                    <a:pt x="9983" y="2083"/>
                  </a:cubicBezTo>
                  <a:cubicBezTo>
                    <a:pt x="8905" y="645"/>
                    <a:pt x="7412" y="0"/>
                    <a:pt x="59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1322599" y="2653107"/>
              <a:ext cx="836037" cy="1529344"/>
            </a:xfrm>
            <a:custGeom>
              <a:avLst/>
              <a:gdLst/>
              <a:ahLst/>
              <a:cxnLst/>
              <a:rect l="l" t="t" r="r" b="b"/>
              <a:pathLst>
                <a:path w="61293" h="112122" extrusionOk="0">
                  <a:moveTo>
                    <a:pt x="18408" y="1"/>
                  </a:moveTo>
                  <a:cubicBezTo>
                    <a:pt x="16922" y="1"/>
                    <a:pt x="15145" y="872"/>
                    <a:pt x="14009" y="1359"/>
                  </a:cubicBezTo>
                  <a:cubicBezTo>
                    <a:pt x="13886" y="1400"/>
                    <a:pt x="13763" y="1482"/>
                    <a:pt x="13681" y="1524"/>
                  </a:cubicBezTo>
                  <a:cubicBezTo>
                    <a:pt x="13064" y="1482"/>
                    <a:pt x="12407" y="1482"/>
                    <a:pt x="11791" y="1441"/>
                  </a:cubicBezTo>
                  <a:lnTo>
                    <a:pt x="11544" y="2961"/>
                  </a:lnTo>
                  <a:cubicBezTo>
                    <a:pt x="10805" y="3701"/>
                    <a:pt x="10271" y="4605"/>
                    <a:pt x="9573" y="5837"/>
                  </a:cubicBezTo>
                  <a:cubicBezTo>
                    <a:pt x="7026" y="10438"/>
                    <a:pt x="5013" y="15326"/>
                    <a:pt x="3657" y="20420"/>
                  </a:cubicBezTo>
                  <a:cubicBezTo>
                    <a:pt x="1" y="33977"/>
                    <a:pt x="2384" y="47164"/>
                    <a:pt x="3123" y="60802"/>
                  </a:cubicBezTo>
                  <a:cubicBezTo>
                    <a:pt x="3287" y="63678"/>
                    <a:pt x="3082" y="66595"/>
                    <a:pt x="3000" y="69511"/>
                  </a:cubicBezTo>
                  <a:cubicBezTo>
                    <a:pt x="2918" y="73332"/>
                    <a:pt x="8011" y="111167"/>
                    <a:pt x="8422" y="111249"/>
                  </a:cubicBezTo>
                  <a:cubicBezTo>
                    <a:pt x="8710" y="111290"/>
                    <a:pt x="8997" y="111290"/>
                    <a:pt x="9285" y="111331"/>
                  </a:cubicBezTo>
                  <a:cubicBezTo>
                    <a:pt x="9737" y="111331"/>
                    <a:pt x="10148" y="111372"/>
                    <a:pt x="10600" y="111413"/>
                  </a:cubicBezTo>
                  <a:cubicBezTo>
                    <a:pt x="11602" y="111341"/>
                    <a:pt x="12619" y="111298"/>
                    <a:pt x="13641" y="111298"/>
                  </a:cubicBezTo>
                  <a:cubicBezTo>
                    <a:pt x="14378" y="111298"/>
                    <a:pt x="15118" y="111320"/>
                    <a:pt x="15858" y="111372"/>
                  </a:cubicBezTo>
                  <a:cubicBezTo>
                    <a:pt x="16575" y="111269"/>
                    <a:pt x="17380" y="111247"/>
                    <a:pt x="18219" y="111247"/>
                  </a:cubicBezTo>
                  <a:cubicBezTo>
                    <a:pt x="18880" y="111247"/>
                    <a:pt x="19561" y="111261"/>
                    <a:pt x="20237" y="111261"/>
                  </a:cubicBezTo>
                  <a:cubicBezTo>
                    <a:pt x="21451" y="111261"/>
                    <a:pt x="22646" y="111215"/>
                    <a:pt x="23663" y="110961"/>
                  </a:cubicBezTo>
                  <a:cubicBezTo>
                    <a:pt x="24608" y="90955"/>
                    <a:pt x="25429" y="70538"/>
                    <a:pt x="26826" y="50162"/>
                  </a:cubicBezTo>
                  <a:cubicBezTo>
                    <a:pt x="26949" y="48191"/>
                    <a:pt x="27073" y="46219"/>
                    <a:pt x="27196" y="44288"/>
                  </a:cubicBezTo>
                  <a:cubicBezTo>
                    <a:pt x="27319" y="44658"/>
                    <a:pt x="27483" y="45027"/>
                    <a:pt x="27607" y="45438"/>
                  </a:cubicBezTo>
                  <a:cubicBezTo>
                    <a:pt x="29291" y="49875"/>
                    <a:pt x="30523" y="54476"/>
                    <a:pt x="31633" y="59118"/>
                  </a:cubicBezTo>
                  <a:cubicBezTo>
                    <a:pt x="32618" y="63103"/>
                    <a:pt x="34015" y="66800"/>
                    <a:pt x="34878" y="70826"/>
                  </a:cubicBezTo>
                  <a:cubicBezTo>
                    <a:pt x="37836" y="84547"/>
                    <a:pt x="41245" y="99007"/>
                    <a:pt x="46996" y="111824"/>
                  </a:cubicBezTo>
                  <a:cubicBezTo>
                    <a:pt x="47613" y="111865"/>
                    <a:pt x="48229" y="111906"/>
                    <a:pt x="48886" y="111947"/>
                  </a:cubicBezTo>
                  <a:cubicBezTo>
                    <a:pt x="50106" y="112034"/>
                    <a:pt x="51347" y="112121"/>
                    <a:pt x="52579" y="112121"/>
                  </a:cubicBezTo>
                  <a:cubicBezTo>
                    <a:pt x="53089" y="112121"/>
                    <a:pt x="53598" y="112106"/>
                    <a:pt x="54103" y="112070"/>
                  </a:cubicBezTo>
                  <a:cubicBezTo>
                    <a:pt x="55705" y="111947"/>
                    <a:pt x="57266" y="111660"/>
                    <a:pt x="58786" y="111331"/>
                  </a:cubicBezTo>
                  <a:cubicBezTo>
                    <a:pt x="59649" y="111167"/>
                    <a:pt x="60471" y="110920"/>
                    <a:pt x="61292" y="110674"/>
                  </a:cubicBezTo>
                  <a:cubicBezTo>
                    <a:pt x="60881" y="102293"/>
                    <a:pt x="60471" y="93872"/>
                    <a:pt x="60101" y="85491"/>
                  </a:cubicBezTo>
                  <a:lnTo>
                    <a:pt x="60060" y="85491"/>
                  </a:lnTo>
                  <a:cubicBezTo>
                    <a:pt x="59813" y="80315"/>
                    <a:pt x="59567" y="75098"/>
                    <a:pt x="58704" y="69963"/>
                  </a:cubicBezTo>
                  <a:cubicBezTo>
                    <a:pt x="58129" y="66553"/>
                    <a:pt x="57020" y="63349"/>
                    <a:pt x="56157" y="60022"/>
                  </a:cubicBezTo>
                  <a:cubicBezTo>
                    <a:pt x="55377" y="56900"/>
                    <a:pt x="55582" y="53572"/>
                    <a:pt x="55171" y="50368"/>
                  </a:cubicBezTo>
                  <a:cubicBezTo>
                    <a:pt x="54350" y="43507"/>
                    <a:pt x="53241" y="36647"/>
                    <a:pt x="51269" y="29992"/>
                  </a:cubicBezTo>
                  <a:cubicBezTo>
                    <a:pt x="49502" y="24035"/>
                    <a:pt x="46996" y="18202"/>
                    <a:pt x="43546" y="12985"/>
                  </a:cubicBezTo>
                  <a:cubicBezTo>
                    <a:pt x="42642" y="11588"/>
                    <a:pt x="41656" y="10274"/>
                    <a:pt x="40588" y="8959"/>
                  </a:cubicBezTo>
                  <a:cubicBezTo>
                    <a:pt x="40752" y="8548"/>
                    <a:pt x="40876" y="8096"/>
                    <a:pt x="40958" y="7686"/>
                  </a:cubicBezTo>
                  <a:cubicBezTo>
                    <a:pt x="41204" y="6083"/>
                    <a:pt x="40588" y="3290"/>
                    <a:pt x="39027" y="2427"/>
                  </a:cubicBezTo>
                  <a:cubicBezTo>
                    <a:pt x="38164" y="1975"/>
                    <a:pt x="37014" y="2099"/>
                    <a:pt x="36069" y="2058"/>
                  </a:cubicBezTo>
                  <a:lnTo>
                    <a:pt x="33728" y="2058"/>
                  </a:lnTo>
                  <a:cubicBezTo>
                    <a:pt x="33235" y="1400"/>
                    <a:pt x="32906" y="825"/>
                    <a:pt x="33029" y="456"/>
                  </a:cubicBezTo>
                  <a:lnTo>
                    <a:pt x="33029" y="456"/>
                  </a:lnTo>
                  <a:cubicBezTo>
                    <a:pt x="32783" y="1195"/>
                    <a:pt x="32208" y="1647"/>
                    <a:pt x="31427" y="2016"/>
                  </a:cubicBezTo>
                  <a:cubicBezTo>
                    <a:pt x="28346" y="1934"/>
                    <a:pt x="25265" y="1893"/>
                    <a:pt x="22184" y="1811"/>
                  </a:cubicBezTo>
                  <a:cubicBezTo>
                    <a:pt x="22020" y="1811"/>
                    <a:pt x="21855" y="1770"/>
                    <a:pt x="21732" y="1770"/>
                  </a:cubicBezTo>
                  <a:cubicBezTo>
                    <a:pt x="21075" y="1113"/>
                    <a:pt x="20335" y="538"/>
                    <a:pt x="19514" y="209"/>
                  </a:cubicBezTo>
                  <a:cubicBezTo>
                    <a:pt x="19178" y="62"/>
                    <a:pt x="18803" y="1"/>
                    <a:pt x="1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15919" y="2220569"/>
              <a:ext cx="14022" cy="14581"/>
            </a:xfrm>
            <a:custGeom>
              <a:avLst/>
              <a:gdLst/>
              <a:ahLst/>
              <a:cxnLst/>
              <a:rect l="l" t="t" r="r" b="b"/>
              <a:pathLst>
                <a:path w="1028" h="1069" extrusionOk="0">
                  <a:moveTo>
                    <a:pt x="535" y="1"/>
                  </a:moveTo>
                  <a:cubicBezTo>
                    <a:pt x="247" y="1"/>
                    <a:pt x="0" y="247"/>
                    <a:pt x="0" y="535"/>
                  </a:cubicBezTo>
                  <a:cubicBezTo>
                    <a:pt x="0" y="822"/>
                    <a:pt x="247" y="1069"/>
                    <a:pt x="535" y="1069"/>
                  </a:cubicBezTo>
                  <a:cubicBezTo>
                    <a:pt x="822" y="1069"/>
                    <a:pt x="1027" y="822"/>
                    <a:pt x="1027" y="535"/>
                  </a:cubicBezTo>
                  <a:cubicBezTo>
                    <a:pt x="1027" y="247"/>
                    <a:pt x="822" y="1"/>
                    <a:pt x="535" y="1"/>
                  </a:cubicBezTo>
                  <a:close/>
                </a:path>
              </a:pathLst>
            </a:custGeom>
            <a:solidFill>
              <a:srgbClr val="124F7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1301866" y="2203055"/>
              <a:ext cx="735169" cy="498296"/>
            </a:xfrm>
            <a:custGeom>
              <a:avLst/>
              <a:gdLst/>
              <a:ahLst/>
              <a:cxnLst/>
              <a:rect l="l" t="t" r="r" b="b"/>
              <a:pathLst>
                <a:path w="53898" h="36532" extrusionOk="0">
                  <a:moveTo>
                    <a:pt x="14379" y="1"/>
                  </a:moveTo>
                  <a:cubicBezTo>
                    <a:pt x="12327" y="1"/>
                    <a:pt x="9724" y="1885"/>
                    <a:pt x="8258" y="2681"/>
                  </a:cubicBezTo>
                  <a:cubicBezTo>
                    <a:pt x="5341" y="4242"/>
                    <a:pt x="2589" y="6050"/>
                    <a:pt x="1" y="8104"/>
                  </a:cubicBezTo>
                  <a:cubicBezTo>
                    <a:pt x="2178" y="12294"/>
                    <a:pt x="4355" y="16525"/>
                    <a:pt x="6574" y="20716"/>
                  </a:cubicBezTo>
                  <a:cubicBezTo>
                    <a:pt x="6697" y="20921"/>
                    <a:pt x="6820" y="21126"/>
                    <a:pt x="7026" y="21250"/>
                  </a:cubicBezTo>
                  <a:cubicBezTo>
                    <a:pt x="7098" y="21274"/>
                    <a:pt x="7170" y="21284"/>
                    <a:pt x="7242" y="21284"/>
                  </a:cubicBezTo>
                  <a:cubicBezTo>
                    <a:pt x="7416" y="21284"/>
                    <a:pt x="7591" y="21226"/>
                    <a:pt x="7765" y="21167"/>
                  </a:cubicBezTo>
                  <a:cubicBezTo>
                    <a:pt x="9326" y="20716"/>
                    <a:pt x="10846" y="20223"/>
                    <a:pt x="12366" y="19730"/>
                  </a:cubicBezTo>
                  <a:cubicBezTo>
                    <a:pt x="13393" y="22564"/>
                    <a:pt x="12612" y="25892"/>
                    <a:pt x="12818" y="28891"/>
                  </a:cubicBezTo>
                  <a:cubicBezTo>
                    <a:pt x="12941" y="31438"/>
                    <a:pt x="13188" y="33984"/>
                    <a:pt x="13188" y="36531"/>
                  </a:cubicBezTo>
                  <a:lnTo>
                    <a:pt x="41697" y="36039"/>
                  </a:lnTo>
                  <a:cubicBezTo>
                    <a:pt x="41286" y="30986"/>
                    <a:pt x="41533" y="26261"/>
                    <a:pt x="41410" y="21537"/>
                  </a:cubicBezTo>
                  <a:lnTo>
                    <a:pt x="41410" y="21537"/>
                  </a:lnTo>
                  <a:cubicBezTo>
                    <a:pt x="42888" y="21743"/>
                    <a:pt x="44326" y="21948"/>
                    <a:pt x="45805" y="22153"/>
                  </a:cubicBezTo>
                  <a:cubicBezTo>
                    <a:pt x="48352" y="22482"/>
                    <a:pt x="50858" y="22605"/>
                    <a:pt x="53364" y="23057"/>
                  </a:cubicBezTo>
                  <a:lnTo>
                    <a:pt x="53487" y="23057"/>
                  </a:lnTo>
                  <a:cubicBezTo>
                    <a:pt x="53775" y="18497"/>
                    <a:pt x="53898" y="13937"/>
                    <a:pt x="51680" y="9747"/>
                  </a:cubicBezTo>
                  <a:cubicBezTo>
                    <a:pt x="50899" y="8227"/>
                    <a:pt x="49585" y="6543"/>
                    <a:pt x="48023" y="5105"/>
                  </a:cubicBezTo>
                  <a:cubicBezTo>
                    <a:pt x="47777" y="4900"/>
                    <a:pt x="47531" y="4694"/>
                    <a:pt x="47284" y="4530"/>
                  </a:cubicBezTo>
                  <a:cubicBezTo>
                    <a:pt x="44573" y="2764"/>
                    <a:pt x="41327" y="2230"/>
                    <a:pt x="38164" y="1695"/>
                  </a:cubicBezTo>
                  <a:cubicBezTo>
                    <a:pt x="38082" y="1675"/>
                    <a:pt x="37990" y="1654"/>
                    <a:pt x="37902" y="1654"/>
                  </a:cubicBezTo>
                  <a:cubicBezTo>
                    <a:pt x="37815" y="1654"/>
                    <a:pt x="37733" y="1675"/>
                    <a:pt x="37671" y="1737"/>
                  </a:cubicBezTo>
                  <a:cubicBezTo>
                    <a:pt x="37507" y="1819"/>
                    <a:pt x="37507" y="2024"/>
                    <a:pt x="37466" y="2188"/>
                  </a:cubicBezTo>
                  <a:cubicBezTo>
                    <a:pt x="37466" y="2230"/>
                    <a:pt x="37466" y="2230"/>
                    <a:pt x="37466" y="2230"/>
                  </a:cubicBezTo>
                  <a:cubicBezTo>
                    <a:pt x="35782" y="4489"/>
                    <a:pt x="31879" y="9090"/>
                    <a:pt x="27812" y="9377"/>
                  </a:cubicBezTo>
                  <a:cubicBezTo>
                    <a:pt x="27248" y="9420"/>
                    <a:pt x="26715" y="9440"/>
                    <a:pt x="26213" y="9440"/>
                  </a:cubicBezTo>
                  <a:cubicBezTo>
                    <a:pt x="20905" y="9440"/>
                    <a:pt x="18966" y="7217"/>
                    <a:pt x="17953" y="6091"/>
                  </a:cubicBezTo>
                  <a:cubicBezTo>
                    <a:pt x="16638" y="4735"/>
                    <a:pt x="17378" y="2230"/>
                    <a:pt x="16310" y="833"/>
                  </a:cubicBezTo>
                  <a:cubicBezTo>
                    <a:pt x="16228" y="751"/>
                    <a:pt x="16104" y="627"/>
                    <a:pt x="15981" y="545"/>
                  </a:cubicBezTo>
                  <a:cubicBezTo>
                    <a:pt x="15520" y="158"/>
                    <a:pt x="14973" y="1"/>
                    <a:pt x="143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1226792" y="4405615"/>
              <a:ext cx="419703" cy="194957"/>
            </a:xfrm>
            <a:custGeom>
              <a:avLst/>
              <a:gdLst/>
              <a:ahLst/>
              <a:cxnLst/>
              <a:rect l="l" t="t" r="r" b="b"/>
              <a:pathLst>
                <a:path w="30770" h="14293" extrusionOk="0">
                  <a:moveTo>
                    <a:pt x="17976" y="1"/>
                  </a:moveTo>
                  <a:cubicBezTo>
                    <a:pt x="17777" y="1"/>
                    <a:pt x="17577" y="6"/>
                    <a:pt x="17377" y="19"/>
                  </a:cubicBezTo>
                  <a:cubicBezTo>
                    <a:pt x="17007" y="60"/>
                    <a:pt x="15611" y="1745"/>
                    <a:pt x="15241" y="2114"/>
                  </a:cubicBezTo>
                  <a:cubicBezTo>
                    <a:pt x="14214" y="3018"/>
                    <a:pt x="13187" y="4004"/>
                    <a:pt x="12119" y="4949"/>
                  </a:cubicBezTo>
                  <a:cubicBezTo>
                    <a:pt x="9736" y="7044"/>
                    <a:pt x="7066" y="8811"/>
                    <a:pt x="4190" y="10207"/>
                  </a:cubicBezTo>
                  <a:cubicBezTo>
                    <a:pt x="2958" y="10782"/>
                    <a:pt x="1684" y="11316"/>
                    <a:pt x="740" y="12261"/>
                  </a:cubicBezTo>
                  <a:cubicBezTo>
                    <a:pt x="370" y="12631"/>
                    <a:pt x="0" y="13206"/>
                    <a:pt x="247" y="13699"/>
                  </a:cubicBezTo>
                  <a:cubicBezTo>
                    <a:pt x="432" y="14069"/>
                    <a:pt x="884" y="14239"/>
                    <a:pt x="1302" y="14239"/>
                  </a:cubicBezTo>
                  <a:cubicBezTo>
                    <a:pt x="1348" y="14239"/>
                    <a:pt x="1393" y="14237"/>
                    <a:pt x="1438" y="14233"/>
                  </a:cubicBezTo>
                  <a:cubicBezTo>
                    <a:pt x="1627" y="14230"/>
                    <a:pt x="1816" y="14228"/>
                    <a:pt x="2005" y="14228"/>
                  </a:cubicBezTo>
                  <a:cubicBezTo>
                    <a:pt x="3266" y="14228"/>
                    <a:pt x="4527" y="14293"/>
                    <a:pt x="5788" y="14293"/>
                  </a:cubicBezTo>
                  <a:cubicBezTo>
                    <a:pt x="6680" y="14293"/>
                    <a:pt x="7571" y="14260"/>
                    <a:pt x="8463" y="14151"/>
                  </a:cubicBezTo>
                  <a:cubicBezTo>
                    <a:pt x="15077" y="13329"/>
                    <a:pt x="21732" y="12508"/>
                    <a:pt x="28345" y="11399"/>
                  </a:cubicBezTo>
                  <a:cubicBezTo>
                    <a:pt x="29824" y="11152"/>
                    <a:pt x="30769" y="9755"/>
                    <a:pt x="30523" y="8318"/>
                  </a:cubicBezTo>
                  <a:cubicBezTo>
                    <a:pt x="29989" y="5442"/>
                    <a:pt x="29208" y="1252"/>
                    <a:pt x="29044" y="677"/>
                  </a:cubicBezTo>
                  <a:cubicBezTo>
                    <a:pt x="29003" y="553"/>
                    <a:pt x="28962" y="430"/>
                    <a:pt x="28879" y="266"/>
                  </a:cubicBezTo>
                  <a:lnTo>
                    <a:pt x="28879" y="307"/>
                  </a:lnTo>
                  <a:cubicBezTo>
                    <a:pt x="27935" y="430"/>
                    <a:pt x="26990" y="553"/>
                    <a:pt x="26004" y="595"/>
                  </a:cubicBezTo>
                  <a:cubicBezTo>
                    <a:pt x="25530" y="618"/>
                    <a:pt x="25055" y="642"/>
                    <a:pt x="24581" y="642"/>
                  </a:cubicBezTo>
                  <a:cubicBezTo>
                    <a:pt x="24234" y="642"/>
                    <a:pt x="23886" y="629"/>
                    <a:pt x="23539" y="595"/>
                  </a:cubicBezTo>
                  <a:cubicBezTo>
                    <a:pt x="22717" y="512"/>
                    <a:pt x="21937" y="389"/>
                    <a:pt x="21115" y="307"/>
                  </a:cubicBezTo>
                  <a:cubicBezTo>
                    <a:pt x="20111" y="168"/>
                    <a:pt x="19048" y="1"/>
                    <a:pt x="1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1475012" y="2197599"/>
              <a:ext cx="104796" cy="216862"/>
            </a:xfrm>
            <a:custGeom>
              <a:avLst/>
              <a:gdLst/>
              <a:ahLst/>
              <a:cxnLst/>
              <a:rect l="l" t="t" r="r" b="b"/>
              <a:pathLst>
                <a:path w="7683" h="15899" extrusionOk="0">
                  <a:moveTo>
                    <a:pt x="740" y="0"/>
                  </a:moveTo>
                  <a:cubicBezTo>
                    <a:pt x="329" y="0"/>
                    <a:pt x="1" y="329"/>
                    <a:pt x="1" y="740"/>
                  </a:cubicBezTo>
                  <a:lnTo>
                    <a:pt x="1" y="14789"/>
                  </a:lnTo>
                  <a:cubicBezTo>
                    <a:pt x="1" y="15405"/>
                    <a:pt x="494" y="15898"/>
                    <a:pt x="1110" y="15898"/>
                  </a:cubicBezTo>
                  <a:lnTo>
                    <a:pt x="6573" y="15898"/>
                  </a:lnTo>
                  <a:cubicBezTo>
                    <a:pt x="7190" y="15898"/>
                    <a:pt x="7683" y="15405"/>
                    <a:pt x="7683" y="14789"/>
                  </a:cubicBezTo>
                  <a:lnTo>
                    <a:pt x="7683" y="1110"/>
                  </a:lnTo>
                  <a:cubicBezTo>
                    <a:pt x="7683" y="493"/>
                    <a:pt x="7190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1452602" y="2259457"/>
              <a:ext cx="577149" cy="559676"/>
            </a:xfrm>
            <a:custGeom>
              <a:avLst/>
              <a:gdLst/>
              <a:ahLst/>
              <a:cxnLst/>
              <a:rect l="l" t="t" r="r" b="b"/>
              <a:pathLst>
                <a:path w="42313" h="41032" extrusionOk="0">
                  <a:moveTo>
                    <a:pt x="2950" y="0"/>
                  </a:moveTo>
                  <a:cubicBezTo>
                    <a:pt x="2040" y="0"/>
                    <a:pt x="1718" y="1436"/>
                    <a:pt x="2712" y="1627"/>
                  </a:cubicBezTo>
                  <a:cubicBezTo>
                    <a:pt x="4766" y="2079"/>
                    <a:pt x="6696" y="2860"/>
                    <a:pt x="8463" y="3969"/>
                  </a:cubicBezTo>
                  <a:cubicBezTo>
                    <a:pt x="8422" y="4092"/>
                    <a:pt x="8381" y="4215"/>
                    <a:pt x="8299" y="4298"/>
                  </a:cubicBezTo>
                  <a:cubicBezTo>
                    <a:pt x="6080" y="3271"/>
                    <a:pt x="3821" y="2244"/>
                    <a:pt x="1397" y="1668"/>
                  </a:cubicBezTo>
                  <a:cubicBezTo>
                    <a:pt x="1315" y="1645"/>
                    <a:pt x="1237" y="1635"/>
                    <a:pt x="1162" y="1635"/>
                  </a:cubicBezTo>
                  <a:cubicBezTo>
                    <a:pt x="307" y="1635"/>
                    <a:pt x="0" y="3044"/>
                    <a:pt x="945" y="3271"/>
                  </a:cubicBezTo>
                  <a:cubicBezTo>
                    <a:pt x="3287" y="3887"/>
                    <a:pt x="5464" y="4832"/>
                    <a:pt x="7600" y="5859"/>
                  </a:cubicBezTo>
                  <a:cubicBezTo>
                    <a:pt x="7559" y="5941"/>
                    <a:pt x="7518" y="6023"/>
                    <a:pt x="7477" y="6105"/>
                  </a:cubicBezTo>
                  <a:cubicBezTo>
                    <a:pt x="6655" y="5653"/>
                    <a:pt x="5834" y="5242"/>
                    <a:pt x="4930" y="4873"/>
                  </a:cubicBezTo>
                  <a:cubicBezTo>
                    <a:pt x="4355" y="4626"/>
                    <a:pt x="3739" y="4421"/>
                    <a:pt x="3081" y="4257"/>
                  </a:cubicBezTo>
                  <a:cubicBezTo>
                    <a:pt x="2694" y="4127"/>
                    <a:pt x="2280" y="3972"/>
                    <a:pt x="1861" y="3972"/>
                  </a:cubicBezTo>
                  <a:cubicBezTo>
                    <a:pt x="1748" y="3972"/>
                    <a:pt x="1634" y="3984"/>
                    <a:pt x="1520" y="4010"/>
                  </a:cubicBezTo>
                  <a:cubicBezTo>
                    <a:pt x="863" y="4133"/>
                    <a:pt x="740" y="4955"/>
                    <a:pt x="1151" y="5407"/>
                  </a:cubicBezTo>
                  <a:cubicBezTo>
                    <a:pt x="1151" y="5407"/>
                    <a:pt x="1151" y="5407"/>
                    <a:pt x="1192" y="5448"/>
                  </a:cubicBezTo>
                  <a:cubicBezTo>
                    <a:pt x="1319" y="5607"/>
                    <a:pt x="1545" y="5668"/>
                    <a:pt x="1755" y="5668"/>
                  </a:cubicBezTo>
                  <a:cubicBezTo>
                    <a:pt x="1816" y="5668"/>
                    <a:pt x="1876" y="5662"/>
                    <a:pt x="1931" y="5653"/>
                  </a:cubicBezTo>
                  <a:cubicBezTo>
                    <a:pt x="1972" y="5735"/>
                    <a:pt x="2424" y="5818"/>
                    <a:pt x="2506" y="5818"/>
                  </a:cubicBezTo>
                  <a:cubicBezTo>
                    <a:pt x="2753" y="5900"/>
                    <a:pt x="2999" y="5982"/>
                    <a:pt x="3246" y="6064"/>
                  </a:cubicBezTo>
                  <a:cubicBezTo>
                    <a:pt x="3739" y="6228"/>
                    <a:pt x="4191" y="6393"/>
                    <a:pt x="4684" y="6598"/>
                  </a:cubicBezTo>
                  <a:cubicBezTo>
                    <a:pt x="5382" y="6886"/>
                    <a:pt x="6080" y="7214"/>
                    <a:pt x="6738" y="7584"/>
                  </a:cubicBezTo>
                  <a:cubicBezTo>
                    <a:pt x="6655" y="7707"/>
                    <a:pt x="6573" y="7831"/>
                    <a:pt x="6491" y="7954"/>
                  </a:cubicBezTo>
                  <a:cubicBezTo>
                    <a:pt x="5300" y="7296"/>
                    <a:pt x="4067" y="6721"/>
                    <a:pt x="2671" y="6311"/>
                  </a:cubicBezTo>
                  <a:cubicBezTo>
                    <a:pt x="2574" y="6281"/>
                    <a:pt x="2484" y="6267"/>
                    <a:pt x="2399" y="6267"/>
                  </a:cubicBezTo>
                  <a:cubicBezTo>
                    <a:pt x="1540" y="6267"/>
                    <a:pt x="1284" y="7655"/>
                    <a:pt x="2219" y="7954"/>
                  </a:cubicBezTo>
                  <a:cubicBezTo>
                    <a:pt x="3615" y="8365"/>
                    <a:pt x="4807" y="8940"/>
                    <a:pt x="6039" y="9638"/>
                  </a:cubicBezTo>
                  <a:cubicBezTo>
                    <a:pt x="6080" y="9885"/>
                    <a:pt x="6245" y="10049"/>
                    <a:pt x="6368" y="10254"/>
                  </a:cubicBezTo>
                  <a:cubicBezTo>
                    <a:pt x="7025" y="11240"/>
                    <a:pt x="7847" y="12185"/>
                    <a:pt x="8915" y="12678"/>
                  </a:cubicBezTo>
                  <a:cubicBezTo>
                    <a:pt x="10804" y="17567"/>
                    <a:pt x="12858" y="23482"/>
                    <a:pt x="15405" y="28247"/>
                  </a:cubicBezTo>
                  <a:cubicBezTo>
                    <a:pt x="18117" y="33218"/>
                    <a:pt x="21855" y="37737"/>
                    <a:pt x="26702" y="40654"/>
                  </a:cubicBezTo>
                  <a:cubicBezTo>
                    <a:pt x="26990" y="40818"/>
                    <a:pt x="27319" y="41023"/>
                    <a:pt x="27688" y="41023"/>
                  </a:cubicBezTo>
                  <a:cubicBezTo>
                    <a:pt x="27732" y="41029"/>
                    <a:pt x="27776" y="41031"/>
                    <a:pt x="27818" y="41031"/>
                  </a:cubicBezTo>
                  <a:cubicBezTo>
                    <a:pt x="28094" y="41031"/>
                    <a:pt x="28343" y="40925"/>
                    <a:pt x="28592" y="40818"/>
                  </a:cubicBezTo>
                  <a:cubicBezTo>
                    <a:pt x="29619" y="40448"/>
                    <a:pt x="30482" y="39750"/>
                    <a:pt x="31262" y="38969"/>
                  </a:cubicBezTo>
                  <a:cubicBezTo>
                    <a:pt x="31879" y="38353"/>
                    <a:pt x="32372" y="37614"/>
                    <a:pt x="32700" y="36833"/>
                  </a:cubicBezTo>
                  <a:cubicBezTo>
                    <a:pt x="37178" y="30671"/>
                    <a:pt x="41409" y="24057"/>
                    <a:pt x="42313" y="18922"/>
                  </a:cubicBezTo>
                  <a:lnTo>
                    <a:pt x="30318" y="17402"/>
                  </a:lnTo>
                  <a:cubicBezTo>
                    <a:pt x="29578" y="19086"/>
                    <a:pt x="26374" y="20524"/>
                    <a:pt x="25840" y="22291"/>
                  </a:cubicBezTo>
                  <a:cubicBezTo>
                    <a:pt x="23005" y="19045"/>
                    <a:pt x="20048" y="16129"/>
                    <a:pt x="17624" y="13376"/>
                  </a:cubicBezTo>
                  <a:cubicBezTo>
                    <a:pt x="16556" y="12226"/>
                    <a:pt x="14830" y="10090"/>
                    <a:pt x="13927" y="8981"/>
                  </a:cubicBezTo>
                  <a:cubicBezTo>
                    <a:pt x="13762" y="8488"/>
                    <a:pt x="13557" y="8077"/>
                    <a:pt x="13475" y="7831"/>
                  </a:cubicBezTo>
                  <a:cubicBezTo>
                    <a:pt x="13023" y="6721"/>
                    <a:pt x="11544" y="3764"/>
                    <a:pt x="10065" y="3024"/>
                  </a:cubicBezTo>
                  <a:cubicBezTo>
                    <a:pt x="10024" y="2983"/>
                    <a:pt x="9983" y="2942"/>
                    <a:pt x="9942" y="2901"/>
                  </a:cubicBezTo>
                  <a:cubicBezTo>
                    <a:pt x="7765" y="1176"/>
                    <a:pt x="5587" y="559"/>
                    <a:pt x="3164" y="25"/>
                  </a:cubicBezTo>
                  <a:cubicBezTo>
                    <a:pt x="3089" y="8"/>
                    <a:pt x="3018" y="0"/>
                    <a:pt x="2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38"/>
          <p:cNvGrpSpPr/>
          <p:nvPr/>
        </p:nvGrpSpPr>
        <p:grpSpPr>
          <a:xfrm rot="-1275772">
            <a:off x="2440005" y="1018052"/>
            <a:ext cx="470726" cy="659009"/>
            <a:chOff x="1085140" y="3504994"/>
            <a:chExt cx="560616" cy="784854"/>
          </a:xfrm>
        </p:grpSpPr>
        <p:sp>
          <p:nvSpPr>
            <p:cNvPr id="925" name="Google Shape;925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1753415" y="147082"/>
            <a:ext cx="560616" cy="784854"/>
            <a:chOff x="1085140" y="3504994"/>
            <a:chExt cx="560616" cy="784854"/>
          </a:xfrm>
        </p:grpSpPr>
        <p:sp>
          <p:nvSpPr>
            <p:cNvPr id="928" name="Google Shape;928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38"/>
          <p:cNvGrpSpPr/>
          <p:nvPr/>
        </p:nvGrpSpPr>
        <p:grpSpPr>
          <a:xfrm rot="-1275747">
            <a:off x="2843186" y="462039"/>
            <a:ext cx="361902" cy="506730"/>
            <a:chOff x="1085140" y="3504994"/>
            <a:chExt cx="560616" cy="784854"/>
          </a:xfrm>
        </p:grpSpPr>
        <p:sp>
          <p:nvSpPr>
            <p:cNvPr id="931" name="Google Shape;931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38"/>
          <p:cNvGrpSpPr/>
          <p:nvPr/>
        </p:nvGrpSpPr>
        <p:grpSpPr>
          <a:xfrm>
            <a:off x="1907257" y="1832372"/>
            <a:ext cx="429265" cy="214655"/>
            <a:chOff x="8003417" y="3113542"/>
            <a:chExt cx="254063" cy="127053"/>
          </a:xfrm>
        </p:grpSpPr>
        <p:sp>
          <p:nvSpPr>
            <p:cNvPr id="934" name="Google Shape;934;p38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38"/>
          <p:cNvGrpSpPr/>
          <p:nvPr/>
        </p:nvGrpSpPr>
        <p:grpSpPr>
          <a:xfrm rot="-1673854">
            <a:off x="691532" y="860922"/>
            <a:ext cx="654614" cy="342866"/>
            <a:chOff x="2047546" y="4219184"/>
            <a:chExt cx="654603" cy="342860"/>
          </a:xfrm>
        </p:grpSpPr>
        <p:sp>
          <p:nvSpPr>
            <p:cNvPr id="937" name="Google Shape;937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8"/>
          <p:cNvGrpSpPr/>
          <p:nvPr/>
        </p:nvGrpSpPr>
        <p:grpSpPr>
          <a:xfrm rot="570169">
            <a:off x="1228820" y="1313291"/>
            <a:ext cx="654618" cy="342868"/>
            <a:chOff x="2047546" y="4219184"/>
            <a:chExt cx="654603" cy="342860"/>
          </a:xfrm>
        </p:grpSpPr>
        <p:sp>
          <p:nvSpPr>
            <p:cNvPr id="941" name="Google Shape;941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047;p42">
            <a:extLst>
              <a:ext uri="{FF2B5EF4-FFF2-40B4-BE49-F238E27FC236}">
                <a16:creationId xmlns:a16="http://schemas.microsoft.com/office/drawing/2014/main" id="{5D51FCDA-AD4A-4279-4E0E-1912A68D4043}"/>
              </a:ext>
            </a:extLst>
          </p:cNvPr>
          <p:cNvSpPr txBox="1"/>
          <p:nvPr/>
        </p:nvSpPr>
        <p:spPr>
          <a:xfrm>
            <a:off x="4654704" y="1100723"/>
            <a:ext cx="3831909" cy="83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NFT Collection 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Trade</a:t>
            </a:r>
          </a:p>
        </p:txBody>
      </p:sp>
      <p:sp>
        <p:nvSpPr>
          <p:cNvPr id="17" name="Google Shape;1087;p43">
            <a:extLst>
              <a:ext uri="{FF2B5EF4-FFF2-40B4-BE49-F238E27FC236}">
                <a16:creationId xmlns:a16="http://schemas.microsoft.com/office/drawing/2014/main" id="{AD3D24FC-74BF-AF8F-174F-C87F6D452F19}"/>
              </a:ext>
            </a:extLst>
          </p:cNvPr>
          <p:cNvSpPr txBox="1"/>
          <p:nvPr/>
        </p:nvSpPr>
        <p:spPr>
          <a:xfrm>
            <a:off x="3982855" y="1309059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05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F05C8C-6275-8EC9-6874-7234AC35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855" y="1880206"/>
            <a:ext cx="44654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 unlocked NFTs are available in the users wallet and they can trade them for money.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 app stands out by combining fitness goals with earning potential, empowering users to achieve personal fitness milestones while also providing them with opportunities to earn..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831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3348510" y="418260"/>
            <a:ext cx="5358809" cy="48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NFT Collection and Trade</a:t>
            </a:r>
          </a:p>
        </p:txBody>
      </p:sp>
      <p:sp>
        <p:nvSpPr>
          <p:cNvPr id="2" name="Google Shape;1087;p43">
            <a:extLst>
              <a:ext uri="{FF2B5EF4-FFF2-40B4-BE49-F238E27FC236}">
                <a16:creationId xmlns:a16="http://schemas.microsoft.com/office/drawing/2014/main" id="{BFAFC5CB-8B13-7014-9003-AE34B5FD681B}"/>
              </a:ext>
            </a:extLst>
          </p:cNvPr>
          <p:cNvSpPr txBox="1"/>
          <p:nvPr/>
        </p:nvSpPr>
        <p:spPr>
          <a:xfrm>
            <a:off x="2759365" y="418260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05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/>
          <p:nvPr/>
        </p:nvSpPr>
        <p:spPr>
          <a:xfrm>
            <a:off x="6027915" y="10191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/>
          <p:nvPr/>
        </p:nvSpPr>
        <p:spPr>
          <a:xfrm>
            <a:off x="3875115" y="10191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/>
          <p:nvPr/>
        </p:nvSpPr>
        <p:spPr>
          <a:xfrm>
            <a:off x="1722315" y="10191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47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1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534" name="Google Shape;534;p31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31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31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7" name="Google Shape;537;p3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426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grpSp>
        <p:nvGrpSpPr>
          <p:cNvPr id="546" name="Google Shape;546;p31"/>
          <p:cNvGrpSpPr/>
          <p:nvPr/>
        </p:nvGrpSpPr>
        <p:grpSpPr>
          <a:xfrm>
            <a:off x="8023644" y="4016589"/>
            <a:ext cx="720500" cy="758711"/>
            <a:chOff x="2163562" y="3046774"/>
            <a:chExt cx="623486" cy="656552"/>
          </a:xfrm>
        </p:grpSpPr>
        <p:sp>
          <p:nvSpPr>
            <p:cNvPr id="547" name="Google Shape;547;p31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1"/>
          <p:cNvGrpSpPr/>
          <p:nvPr/>
        </p:nvGrpSpPr>
        <p:grpSpPr>
          <a:xfrm>
            <a:off x="5406859" y="2928108"/>
            <a:ext cx="560616" cy="784854"/>
            <a:chOff x="1085140" y="3504994"/>
            <a:chExt cx="560616" cy="784854"/>
          </a:xfrm>
        </p:grpSpPr>
        <p:sp>
          <p:nvSpPr>
            <p:cNvPr id="563" name="Google Shape;563;p31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1"/>
          <p:cNvGrpSpPr/>
          <p:nvPr/>
        </p:nvGrpSpPr>
        <p:grpSpPr>
          <a:xfrm>
            <a:off x="6568840" y="461809"/>
            <a:ext cx="1179952" cy="4199819"/>
            <a:chOff x="6993075" y="2111625"/>
            <a:chExt cx="377875" cy="1344975"/>
          </a:xfrm>
        </p:grpSpPr>
        <p:sp>
          <p:nvSpPr>
            <p:cNvPr id="566" name="Google Shape;566;p31"/>
            <p:cNvSpPr/>
            <p:nvPr/>
          </p:nvSpPr>
          <p:spPr>
            <a:xfrm>
              <a:off x="7123900" y="2595375"/>
              <a:ext cx="79450" cy="139700"/>
            </a:xfrm>
            <a:custGeom>
              <a:avLst/>
              <a:gdLst/>
              <a:ahLst/>
              <a:cxnLst/>
              <a:rect l="l" t="t" r="r" b="b"/>
              <a:pathLst>
                <a:path w="3178" h="5588" extrusionOk="0">
                  <a:moveTo>
                    <a:pt x="927" y="0"/>
                  </a:moveTo>
                  <a:cubicBezTo>
                    <a:pt x="824" y="0"/>
                    <a:pt x="729" y="13"/>
                    <a:pt x="656" y="49"/>
                  </a:cubicBezTo>
                  <a:cubicBezTo>
                    <a:pt x="379" y="195"/>
                    <a:pt x="306" y="618"/>
                    <a:pt x="292" y="894"/>
                  </a:cubicBezTo>
                  <a:cubicBezTo>
                    <a:pt x="263" y="880"/>
                    <a:pt x="233" y="880"/>
                    <a:pt x="219" y="880"/>
                  </a:cubicBezTo>
                  <a:cubicBezTo>
                    <a:pt x="102" y="880"/>
                    <a:pt x="0" y="1026"/>
                    <a:pt x="0" y="1230"/>
                  </a:cubicBezTo>
                  <a:cubicBezTo>
                    <a:pt x="0" y="1419"/>
                    <a:pt x="102" y="1579"/>
                    <a:pt x="219" y="1579"/>
                  </a:cubicBezTo>
                  <a:cubicBezTo>
                    <a:pt x="248" y="1579"/>
                    <a:pt x="292" y="1565"/>
                    <a:pt x="321" y="1536"/>
                  </a:cubicBezTo>
                  <a:cubicBezTo>
                    <a:pt x="365" y="1769"/>
                    <a:pt x="437" y="1988"/>
                    <a:pt x="525" y="2206"/>
                  </a:cubicBezTo>
                  <a:cubicBezTo>
                    <a:pt x="598" y="2366"/>
                    <a:pt x="671" y="2512"/>
                    <a:pt x="758" y="2643"/>
                  </a:cubicBezTo>
                  <a:cubicBezTo>
                    <a:pt x="729" y="2935"/>
                    <a:pt x="656" y="3532"/>
                    <a:pt x="656" y="3868"/>
                  </a:cubicBezTo>
                  <a:cubicBezTo>
                    <a:pt x="656" y="4203"/>
                    <a:pt x="1268" y="5573"/>
                    <a:pt x="1633" y="5587"/>
                  </a:cubicBezTo>
                  <a:cubicBezTo>
                    <a:pt x="1968" y="5587"/>
                    <a:pt x="2594" y="4145"/>
                    <a:pt x="2594" y="3809"/>
                  </a:cubicBezTo>
                  <a:cubicBezTo>
                    <a:pt x="2594" y="3649"/>
                    <a:pt x="2522" y="2877"/>
                    <a:pt x="2492" y="2571"/>
                  </a:cubicBezTo>
                  <a:cubicBezTo>
                    <a:pt x="2594" y="2468"/>
                    <a:pt x="2682" y="2323"/>
                    <a:pt x="2755" y="2119"/>
                  </a:cubicBezTo>
                  <a:cubicBezTo>
                    <a:pt x="2784" y="2031"/>
                    <a:pt x="2842" y="1813"/>
                    <a:pt x="2871" y="1725"/>
                  </a:cubicBezTo>
                  <a:cubicBezTo>
                    <a:pt x="2871" y="1711"/>
                    <a:pt x="2886" y="1696"/>
                    <a:pt x="2886" y="1681"/>
                  </a:cubicBezTo>
                  <a:cubicBezTo>
                    <a:pt x="2915" y="1711"/>
                    <a:pt x="2944" y="1725"/>
                    <a:pt x="2973" y="1725"/>
                  </a:cubicBezTo>
                  <a:cubicBezTo>
                    <a:pt x="3090" y="1725"/>
                    <a:pt x="3177" y="1565"/>
                    <a:pt x="3177" y="1361"/>
                  </a:cubicBezTo>
                  <a:cubicBezTo>
                    <a:pt x="3177" y="1171"/>
                    <a:pt x="3090" y="1011"/>
                    <a:pt x="2973" y="1011"/>
                  </a:cubicBezTo>
                  <a:lnTo>
                    <a:pt x="2944" y="1011"/>
                  </a:lnTo>
                  <a:cubicBezTo>
                    <a:pt x="2915" y="690"/>
                    <a:pt x="2784" y="399"/>
                    <a:pt x="2522" y="209"/>
                  </a:cubicBezTo>
                  <a:cubicBezTo>
                    <a:pt x="2303" y="64"/>
                    <a:pt x="1880" y="64"/>
                    <a:pt x="1618" y="49"/>
                  </a:cubicBezTo>
                  <a:cubicBezTo>
                    <a:pt x="1603" y="50"/>
                    <a:pt x="1588" y="50"/>
                    <a:pt x="1572" y="50"/>
                  </a:cubicBezTo>
                  <a:cubicBezTo>
                    <a:pt x="1385" y="50"/>
                    <a:pt x="1137" y="0"/>
                    <a:pt x="92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7204775" y="3323025"/>
              <a:ext cx="55050" cy="119375"/>
            </a:xfrm>
            <a:custGeom>
              <a:avLst/>
              <a:gdLst/>
              <a:ahLst/>
              <a:cxnLst/>
              <a:rect l="l" t="t" r="r" b="b"/>
              <a:pathLst>
                <a:path w="2202" h="4775" extrusionOk="0">
                  <a:moveTo>
                    <a:pt x="920" y="1"/>
                  </a:moveTo>
                  <a:cubicBezTo>
                    <a:pt x="895" y="1"/>
                    <a:pt x="870" y="2"/>
                    <a:pt x="846" y="5"/>
                  </a:cubicBezTo>
                  <a:cubicBezTo>
                    <a:pt x="569" y="34"/>
                    <a:pt x="336" y="209"/>
                    <a:pt x="219" y="442"/>
                  </a:cubicBezTo>
                  <a:cubicBezTo>
                    <a:pt x="176" y="559"/>
                    <a:pt x="146" y="690"/>
                    <a:pt x="132" y="821"/>
                  </a:cubicBezTo>
                  <a:cubicBezTo>
                    <a:pt x="117" y="952"/>
                    <a:pt x="103" y="1069"/>
                    <a:pt x="88" y="1200"/>
                  </a:cubicBezTo>
                  <a:cubicBezTo>
                    <a:pt x="1" y="2045"/>
                    <a:pt x="44" y="2949"/>
                    <a:pt x="117" y="3780"/>
                  </a:cubicBezTo>
                  <a:cubicBezTo>
                    <a:pt x="132" y="3984"/>
                    <a:pt x="161" y="4188"/>
                    <a:pt x="249" y="4363"/>
                  </a:cubicBezTo>
                  <a:cubicBezTo>
                    <a:pt x="321" y="4552"/>
                    <a:pt x="482" y="4712"/>
                    <a:pt x="671" y="4756"/>
                  </a:cubicBezTo>
                  <a:cubicBezTo>
                    <a:pt x="717" y="4769"/>
                    <a:pt x="778" y="4775"/>
                    <a:pt x="849" y="4775"/>
                  </a:cubicBezTo>
                  <a:cubicBezTo>
                    <a:pt x="1098" y="4775"/>
                    <a:pt x="1457" y="4704"/>
                    <a:pt x="1604" y="4625"/>
                  </a:cubicBezTo>
                  <a:cubicBezTo>
                    <a:pt x="1837" y="4494"/>
                    <a:pt x="1895" y="4086"/>
                    <a:pt x="1895" y="3838"/>
                  </a:cubicBezTo>
                  <a:cubicBezTo>
                    <a:pt x="1910" y="2672"/>
                    <a:pt x="2202" y="1375"/>
                    <a:pt x="1531" y="325"/>
                  </a:cubicBezTo>
                  <a:cubicBezTo>
                    <a:pt x="1412" y="127"/>
                    <a:pt x="1161" y="1"/>
                    <a:pt x="92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7200400" y="3410550"/>
              <a:ext cx="126100" cy="45025"/>
            </a:xfrm>
            <a:custGeom>
              <a:avLst/>
              <a:gdLst/>
              <a:ahLst/>
              <a:cxnLst/>
              <a:rect l="l" t="t" r="r" b="b"/>
              <a:pathLst>
                <a:path w="5044" h="1801" extrusionOk="0">
                  <a:moveTo>
                    <a:pt x="1921" y="0"/>
                  </a:moveTo>
                  <a:cubicBezTo>
                    <a:pt x="1746" y="0"/>
                    <a:pt x="1595" y="108"/>
                    <a:pt x="1444" y="177"/>
                  </a:cubicBezTo>
                  <a:cubicBezTo>
                    <a:pt x="1254" y="264"/>
                    <a:pt x="1036" y="308"/>
                    <a:pt x="817" y="308"/>
                  </a:cubicBezTo>
                  <a:cubicBezTo>
                    <a:pt x="739" y="308"/>
                    <a:pt x="655" y="295"/>
                    <a:pt x="573" y="295"/>
                  </a:cubicBezTo>
                  <a:cubicBezTo>
                    <a:pt x="532" y="295"/>
                    <a:pt x="492" y="298"/>
                    <a:pt x="453" y="308"/>
                  </a:cubicBezTo>
                  <a:cubicBezTo>
                    <a:pt x="321" y="322"/>
                    <a:pt x="234" y="366"/>
                    <a:pt x="161" y="454"/>
                  </a:cubicBezTo>
                  <a:lnTo>
                    <a:pt x="161" y="439"/>
                  </a:lnTo>
                  <a:cubicBezTo>
                    <a:pt x="1" y="643"/>
                    <a:pt x="30" y="1007"/>
                    <a:pt x="45" y="1255"/>
                  </a:cubicBezTo>
                  <a:cubicBezTo>
                    <a:pt x="59" y="1459"/>
                    <a:pt x="74" y="1678"/>
                    <a:pt x="307" y="1751"/>
                  </a:cubicBezTo>
                  <a:cubicBezTo>
                    <a:pt x="409" y="1780"/>
                    <a:pt x="511" y="1780"/>
                    <a:pt x="628" y="1780"/>
                  </a:cubicBezTo>
                  <a:cubicBezTo>
                    <a:pt x="1531" y="1780"/>
                    <a:pt x="2449" y="1780"/>
                    <a:pt x="3353" y="1794"/>
                  </a:cubicBezTo>
                  <a:cubicBezTo>
                    <a:pt x="3518" y="1794"/>
                    <a:pt x="3683" y="1801"/>
                    <a:pt x="3849" y="1801"/>
                  </a:cubicBezTo>
                  <a:cubicBezTo>
                    <a:pt x="3931" y="1801"/>
                    <a:pt x="4014" y="1799"/>
                    <a:pt x="4096" y="1794"/>
                  </a:cubicBezTo>
                  <a:cubicBezTo>
                    <a:pt x="4315" y="1794"/>
                    <a:pt x="4606" y="1794"/>
                    <a:pt x="4810" y="1736"/>
                  </a:cubicBezTo>
                  <a:cubicBezTo>
                    <a:pt x="4913" y="1692"/>
                    <a:pt x="5015" y="1605"/>
                    <a:pt x="5029" y="1503"/>
                  </a:cubicBezTo>
                  <a:cubicBezTo>
                    <a:pt x="5044" y="1401"/>
                    <a:pt x="4985" y="1284"/>
                    <a:pt x="4898" y="1226"/>
                  </a:cubicBezTo>
                  <a:cubicBezTo>
                    <a:pt x="4708" y="1080"/>
                    <a:pt x="4432" y="1080"/>
                    <a:pt x="4198" y="1051"/>
                  </a:cubicBezTo>
                  <a:cubicBezTo>
                    <a:pt x="3819" y="1022"/>
                    <a:pt x="3440" y="905"/>
                    <a:pt x="3105" y="730"/>
                  </a:cubicBezTo>
                  <a:cubicBezTo>
                    <a:pt x="2799" y="570"/>
                    <a:pt x="2566" y="322"/>
                    <a:pt x="2289" y="133"/>
                  </a:cubicBezTo>
                  <a:cubicBezTo>
                    <a:pt x="2187" y="60"/>
                    <a:pt x="2070" y="2"/>
                    <a:pt x="1954" y="2"/>
                  </a:cubicBezTo>
                  <a:cubicBezTo>
                    <a:pt x="1943" y="1"/>
                    <a:pt x="1932" y="0"/>
                    <a:pt x="1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7075800" y="3329675"/>
              <a:ext cx="54675" cy="116750"/>
            </a:xfrm>
            <a:custGeom>
              <a:avLst/>
              <a:gdLst/>
              <a:ahLst/>
              <a:cxnLst/>
              <a:rect l="l" t="t" r="r" b="b"/>
              <a:pathLst>
                <a:path w="2187" h="4670" extrusionOk="0">
                  <a:moveTo>
                    <a:pt x="1353" y="0"/>
                  </a:moveTo>
                  <a:cubicBezTo>
                    <a:pt x="1063" y="0"/>
                    <a:pt x="772" y="173"/>
                    <a:pt x="598" y="409"/>
                  </a:cubicBezTo>
                  <a:cubicBezTo>
                    <a:pt x="219" y="890"/>
                    <a:pt x="248" y="1488"/>
                    <a:pt x="219" y="2071"/>
                  </a:cubicBezTo>
                  <a:cubicBezTo>
                    <a:pt x="204" y="2435"/>
                    <a:pt x="175" y="2799"/>
                    <a:pt x="161" y="3178"/>
                  </a:cubicBezTo>
                  <a:cubicBezTo>
                    <a:pt x="161" y="3222"/>
                    <a:pt x="146" y="3280"/>
                    <a:pt x="146" y="3324"/>
                  </a:cubicBezTo>
                  <a:cubicBezTo>
                    <a:pt x="132" y="3543"/>
                    <a:pt x="0" y="3791"/>
                    <a:pt x="132" y="3980"/>
                  </a:cubicBezTo>
                  <a:cubicBezTo>
                    <a:pt x="263" y="4140"/>
                    <a:pt x="540" y="4315"/>
                    <a:pt x="700" y="4461"/>
                  </a:cubicBezTo>
                  <a:cubicBezTo>
                    <a:pt x="851" y="4585"/>
                    <a:pt x="1067" y="4670"/>
                    <a:pt x="1261" y="4670"/>
                  </a:cubicBezTo>
                  <a:cubicBezTo>
                    <a:pt x="1478" y="4670"/>
                    <a:pt x="1667" y="4563"/>
                    <a:pt x="1706" y="4286"/>
                  </a:cubicBezTo>
                  <a:cubicBezTo>
                    <a:pt x="1837" y="3397"/>
                    <a:pt x="1968" y="2508"/>
                    <a:pt x="2099" y="1619"/>
                  </a:cubicBezTo>
                  <a:cubicBezTo>
                    <a:pt x="2143" y="1298"/>
                    <a:pt x="2187" y="992"/>
                    <a:pt x="2114" y="686"/>
                  </a:cubicBezTo>
                  <a:cubicBezTo>
                    <a:pt x="2041" y="380"/>
                    <a:pt x="1822" y="89"/>
                    <a:pt x="1502" y="16"/>
                  </a:cubicBezTo>
                  <a:cubicBezTo>
                    <a:pt x="1453" y="5"/>
                    <a:pt x="1403" y="0"/>
                    <a:pt x="135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7000725" y="3415150"/>
              <a:ext cx="126825" cy="41450"/>
            </a:xfrm>
            <a:custGeom>
              <a:avLst/>
              <a:gdLst/>
              <a:ahLst/>
              <a:cxnLst/>
              <a:rect l="l" t="t" r="r" b="b"/>
              <a:pathLst>
                <a:path w="5073" h="1658" extrusionOk="0">
                  <a:moveTo>
                    <a:pt x="2963" y="1"/>
                  </a:moveTo>
                  <a:cubicBezTo>
                    <a:pt x="2694" y="1"/>
                    <a:pt x="2377" y="319"/>
                    <a:pt x="2143" y="430"/>
                  </a:cubicBezTo>
                  <a:cubicBezTo>
                    <a:pt x="1794" y="590"/>
                    <a:pt x="1415" y="634"/>
                    <a:pt x="1050" y="707"/>
                  </a:cubicBezTo>
                  <a:cubicBezTo>
                    <a:pt x="773" y="750"/>
                    <a:pt x="278" y="736"/>
                    <a:pt x="118" y="984"/>
                  </a:cubicBezTo>
                  <a:cubicBezTo>
                    <a:pt x="1" y="1173"/>
                    <a:pt x="88" y="1435"/>
                    <a:pt x="278" y="1538"/>
                  </a:cubicBezTo>
                  <a:cubicBezTo>
                    <a:pt x="349" y="1570"/>
                    <a:pt x="430" y="1581"/>
                    <a:pt x="515" y="1581"/>
                  </a:cubicBezTo>
                  <a:cubicBezTo>
                    <a:pt x="656" y="1581"/>
                    <a:pt x="806" y="1552"/>
                    <a:pt x="934" y="1552"/>
                  </a:cubicBezTo>
                  <a:cubicBezTo>
                    <a:pt x="1138" y="1552"/>
                    <a:pt x="1342" y="1552"/>
                    <a:pt x="1531" y="1567"/>
                  </a:cubicBezTo>
                  <a:cubicBezTo>
                    <a:pt x="2173" y="1567"/>
                    <a:pt x="2814" y="1581"/>
                    <a:pt x="3441" y="1596"/>
                  </a:cubicBezTo>
                  <a:cubicBezTo>
                    <a:pt x="3657" y="1596"/>
                    <a:pt x="3982" y="1657"/>
                    <a:pt x="4283" y="1657"/>
                  </a:cubicBezTo>
                  <a:cubicBezTo>
                    <a:pt x="4530" y="1657"/>
                    <a:pt x="4760" y="1616"/>
                    <a:pt x="4898" y="1465"/>
                  </a:cubicBezTo>
                  <a:cubicBezTo>
                    <a:pt x="5073" y="1275"/>
                    <a:pt x="5029" y="969"/>
                    <a:pt x="4971" y="707"/>
                  </a:cubicBezTo>
                  <a:cubicBezTo>
                    <a:pt x="4927" y="532"/>
                    <a:pt x="4898" y="357"/>
                    <a:pt x="4854" y="182"/>
                  </a:cubicBezTo>
                  <a:cubicBezTo>
                    <a:pt x="4594" y="228"/>
                    <a:pt x="4314" y="270"/>
                    <a:pt x="4038" y="270"/>
                  </a:cubicBezTo>
                  <a:cubicBezTo>
                    <a:pt x="3787" y="270"/>
                    <a:pt x="3538" y="235"/>
                    <a:pt x="3309" y="138"/>
                  </a:cubicBezTo>
                  <a:cubicBezTo>
                    <a:pt x="3237" y="109"/>
                    <a:pt x="3164" y="80"/>
                    <a:pt x="3105" y="36"/>
                  </a:cubicBezTo>
                  <a:cubicBezTo>
                    <a:pt x="3060" y="11"/>
                    <a:pt x="3012" y="1"/>
                    <a:pt x="2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6993450" y="2407850"/>
              <a:ext cx="58675" cy="110750"/>
            </a:xfrm>
            <a:custGeom>
              <a:avLst/>
              <a:gdLst/>
              <a:ahLst/>
              <a:cxnLst/>
              <a:rect l="l" t="t" r="r" b="b"/>
              <a:pathLst>
                <a:path w="2347" h="4430" extrusionOk="0">
                  <a:moveTo>
                    <a:pt x="161" y="0"/>
                  </a:moveTo>
                  <a:cubicBezTo>
                    <a:pt x="44" y="0"/>
                    <a:pt x="0" y="146"/>
                    <a:pt x="0" y="263"/>
                  </a:cubicBezTo>
                  <a:cubicBezTo>
                    <a:pt x="0" y="525"/>
                    <a:pt x="102" y="773"/>
                    <a:pt x="263" y="992"/>
                  </a:cubicBezTo>
                  <a:cubicBezTo>
                    <a:pt x="569" y="1414"/>
                    <a:pt x="1123" y="1560"/>
                    <a:pt x="1268" y="2085"/>
                  </a:cubicBezTo>
                  <a:cubicBezTo>
                    <a:pt x="1370" y="2434"/>
                    <a:pt x="1312" y="2799"/>
                    <a:pt x="1239" y="3134"/>
                  </a:cubicBezTo>
                  <a:cubicBezTo>
                    <a:pt x="1181" y="3411"/>
                    <a:pt x="1021" y="3775"/>
                    <a:pt x="1108" y="4052"/>
                  </a:cubicBezTo>
                  <a:cubicBezTo>
                    <a:pt x="1166" y="4227"/>
                    <a:pt x="1312" y="4373"/>
                    <a:pt x="1502" y="4417"/>
                  </a:cubicBezTo>
                  <a:cubicBezTo>
                    <a:pt x="1538" y="4425"/>
                    <a:pt x="1575" y="4429"/>
                    <a:pt x="1612" y="4429"/>
                  </a:cubicBezTo>
                  <a:cubicBezTo>
                    <a:pt x="1766" y="4429"/>
                    <a:pt x="1915" y="4357"/>
                    <a:pt x="1997" y="4227"/>
                  </a:cubicBezTo>
                  <a:cubicBezTo>
                    <a:pt x="2041" y="4125"/>
                    <a:pt x="2055" y="4023"/>
                    <a:pt x="2070" y="3906"/>
                  </a:cubicBezTo>
                  <a:cubicBezTo>
                    <a:pt x="2114" y="3411"/>
                    <a:pt x="2172" y="2915"/>
                    <a:pt x="2260" y="2420"/>
                  </a:cubicBezTo>
                  <a:cubicBezTo>
                    <a:pt x="2274" y="2362"/>
                    <a:pt x="2274" y="2303"/>
                    <a:pt x="2289" y="2245"/>
                  </a:cubicBezTo>
                  <a:cubicBezTo>
                    <a:pt x="2347" y="1458"/>
                    <a:pt x="1720" y="1108"/>
                    <a:pt x="1137" y="758"/>
                  </a:cubicBezTo>
                  <a:cubicBezTo>
                    <a:pt x="831" y="569"/>
                    <a:pt x="554" y="350"/>
                    <a:pt x="307" y="103"/>
                  </a:cubicBezTo>
                  <a:cubicBezTo>
                    <a:pt x="263" y="59"/>
                    <a:pt x="219" y="15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079800" y="2882975"/>
              <a:ext cx="174200" cy="88200"/>
            </a:xfrm>
            <a:custGeom>
              <a:avLst/>
              <a:gdLst/>
              <a:ahLst/>
              <a:cxnLst/>
              <a:rect l="l" t="t" r="r" b="b"/>
              <a:pathLst>
                <a:path w="6968" h="3528" extrusionOk="0">
                  <a:moveTo>
                    <a:pt x="1" y="1"/>
                  </a:moveTo>
                  <a:lnTo>
                    <a:pt x="1" y="3528"/>
                  </a:lnTo>
                  <a:lnTo>
                    <a:pt x="6967" y="3528"/>
                  </a:lnTo>
                  <a:lnTo>
                    <a:pt x="6967" y="1"/>
                  </a:lnTo>
                  <a:close/>
                </a:path>
              </a:pathLst>
            </a:custGeom>
            <a:solidFill>
              <a:srgbClr val="003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7062675" y="2874025"/>
              <a:ext cx="210625" cy="507575"/>
            </a:xfrm>
            <a:custGeom>
              <a:avLst/>
              <a:gdLst/>
              <a:ahLst/>
              <a:cxnLst/>
              <a:rect l="l" t="t" r="r" b="b"/>
              <a:pathLst>
                <a:path w="8425" h="20303" extrusionOk="0">
                  <a:moveTo>
                    <a:pt x="2340" y="1"/>
                  </a:moveTo>
                  <a:cubicBezTo>
                    <a:pt x="2009" y="1"/>
                    <a:pt x="1675" y="128"/>
                    <a:pt x="1371" y="432"/>
                  </a:cubicBezTo>
                  <a:cubicBezTo>
                    <a:pt x="992" y="811"/>
                    <a:pt x="759" y="1291"/>
                    <a:pt x="598" y="1787"/>
                  </a:cubicBezTo>
                  <a:cubicBezTo>
                    <a:pt x="1" y="3449"/>
                    <a:pt x="1" y="5241"/>
                    <a:pt x="15" y="7005"/>
                  </a:cubicBezTo>
                  <a:cubicBezTo>
                    <a:pt x="30" y="8010"/>
                    <a:pt x="394" y="18285"/>
                    <a:pt x="598" y="20122"/>
                  </a:cubicBezTo>
                  <a:cubicBezTo>
                    <a:pt x="965" y="20265"/>
                    <a:pt x="1292" y="20303"/>
                    <a:pt x="1621" y="20303"/>
                  </a:cubicBezTo>
                  <a:cubicBezTo>
                    <a:pt x="1997" y="20303"/>
                    <a:pt x="2377" y="20253"/>
                    <a:pt x="2828" y="20253"/>
                  </a:cubicBezTo>
                  <a:cubicBezTo>
                    <a:pt x="2930" y="19043"/>
                    <a:pt x="3601" y="14554"/>
                    <a:pt x="3659" y="14103"/>
                  </a:cubicBezTo>
                  <a:cubicBezTo>
                    <a:pt x="3892" y="12135"/>
                    <a:pt x="4140" y="10138"/>
                    <a:pt x="4286" y="8156"/>
                  </a:cubicBezTo>
                  <a:cubicBezTo>
                    <a:pt x="4388" y="8943"/>
                    <a:pt x="4475" y="9745"/>
                    <a:pt x="4563" y="10561"/>
                  </a:cubicBezTo>
                  <a:cubicBezTo>
                    <a:pt x="4752" y="12587"/>
                    <a:pt x="4971" y="14613"/>
                    <a:pt x="5131" y="16639"/>
                  </a:cubicBezTo>
                  <a:cubicBezTo>
                    <a:pt x="5233" y="17804"/>
                    <a:pt x="5320" y="18970"/>
                    <a:pt x="5379" y="20136"/>
                  </a:cubicBezTo>
                  <a:cubicBezTo>
                    <a:pt x="5379" y="20235"/>
                    <a:pt x="6715" y="20259"/>
                    <a:pt x="7420" y="20259"/>
                  </a:cubicBezTo>
                  <a:cubicBezTo>
                    <a:pt x="7655" y="20259"/>
                    <a:pt x="7820" y="20257"/>
                    <a:pt x="7842" y="20253"/>
                  </a:cubicBezTo>
                  <a:cubicBezTo>
                    <a:pt x="7944" y="19247"/>
                    <a:pt x="8425" y="14015"/>
                    <a:pt x="8410" y="12281"/>
                  </a:cubicBezTo>
                  <a:cubicBezTo>
                    <a:pt x="8410" y="11144"/>
                    <a:pt x="8410" y="10022"/>
                    <a:pt x="8425" y="8899"/>
                  </a:cubicBezTo>
                  <a:cubicBezTo>
                    <a:pt x="8396" y="8054"/>
                    <a:pt x="8366" y="7194"/>
                    <a:pt x="8323" y="6349"/>
                  </a:cubicBezTo>
                  <a:cubicBezTo>
                    <a:pt x="8264" y="5139"/>
                    <a:pt x="8177" y="3886"/>
                    <a:pt x="7711" y="2749"/>
                  </a:cubicBezTo>
                  <a:cubicBezTo>
                    <a:pt x="7361" y="1904"/>
                    <a:pt x="6924" y="898"/>
                    <a:pt x="5816" y="898"/>
                  </a:cubicBezTo>
                  <a:cubicBezTo>
                    <a:pt x="5043" y="898"/>
                    <a:pt x="4563" y="1219"/>
                    <a:pt x="4256" y="1700"/>
                  </a:cubicBezTo>
                  <a:cubicBezTo>
                    <a:pt x="4035" y="858"/>
                    <a:pt x="3199" y="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082000" y="2680025"/>
              <a:ext cx="167625" cy="245975"/>
            </a:xfrm>
            <a:custGeom>
              <a:avLst/>
              <a:gdLst/>
              <a:ahLst/>
              <a:cxnLst/>
              <a:rect l="l" t="t" r="r" b="b"/>
              <a:pathLst>
                <a:path w="6705" h="9839" extrusionOk="0">
                  <a:moveTo>
                    <a:pt x="4227" y="1"/>
                  </a:moveTo>
                  <a:cubicBezTo>
                    <a:pt x="4168" y="132"/>
                    <a:pt x="4066" y="248"/>
                    <a:pt x="3979" y="350"/>
                  </a:cubicBezTo>
                  <a:lnTo>
                    <a:pt x="3352" y="1035"/>
                  </a:lnTo>
                  <a:cubicBezTo>
                    <a:pt x="3134" y="788"/>
                    <a:pt x="2900" y="540"/>
                    <a:pt x="2667" y="321"/>
                  </a:cubicBezTo>
                  <a:cubicBezTo>
                    <a:pt x="2594" y="248"/>
                    <a:pt x="2478" y="88"/>
                    <a:pt x="2376" y="59"/>
                  </a:cubicBezTo>
                  <a:cubicBezTo>
                    <a:pt x="2357" y="55"/>
                    <a:pt x="2337" y="53"/>
                    <a:pt x="2315" y="53"/>
                  </a:cubicBezTo>
                  <a:cubicBezTo>
                    <a:pt x="2181" y="53"/>
                    <a:pt x="1991" y="121"/>
                    <a:pt x="1866" y="146"/>
                  </a:cubicBezTo>
                  <a:cubicBezTo>
                    <a:pt x="1356" y="234"/>
                    <a:pt x="875" y="380"/>
                    <a:pt x="364" y="525"/>
                  </a:cubicBezTo>
                  <a:lnTo>
                    <a:pt x="379" y="525"/>
                  </a:lnTo>
                  <a:cubicBezTo>
                    <a:pt x="0" y="802"/>
                    <a:pt x="204" y="1254"/>
                    <a:pt x="146" y="1473"/>
                  </a:cubicBezTo>
                  <a:cubicBezTo>
                    <a:pt x="0" y="2114"/>
                    <a:pt x="233" y="9839"/>
                    <a:pt x="233" y="9839"/>
                  </a:cubicBezTo>
                  <a:lnTo>
                    <a:pt x="6457" y="9839"/>
                  </a:lnTo>
                  <a:cubicBezTo>
                    <a:pt x="6457" y="9839"/>
                    <a:pt x="6544" y="2114"/>
                    <a:pt x="6384" y="1473"/>
                  </a:cubicBezTo>
                  <a:cubicBezTo>
                    <a:pt x="6340" y="1269"/>
                    <a:pt x="6704" y="773"/>
                    <a:pt x="6340" y="496"/>
                  </a:cubicBezTo>
                  <a:cubicBezTo>
                    <a:pt x="6034" y="409"/>
                    <a:pt x="5728" y="321"/>
                    <a:pt x="5407" y="248"/>
                  </a:cubicBezTo>
                  <a:cubicBezTo>
                    <a:pt x="5014" y="146"/>
                    <a:pt x="4620" y="117"/>
                    <a:pt x="42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7276925" y="2378025"/>
              <a:ext cx="58325" cy="144800"/>
            </a:xfrm>
            <a:custGeom>
              <a:avLst/>
              <a:gdLst/>
              <a:ahLst/>
              <a:cxnLst/>
              <a:rect l="l" t="t" r="r" b="b"/>
              <a:pathLst>
                <a:path w="2333" h="5792" extrusionOk="0">
                  <a:moveTo>
                    <a:pt x="365" y="0"/>
                  </a:moveTo>
                  <a:cubicBezTo>
                    <a:pt x="350" y="0"/>
                    <a:pt x="335" y="4"/>
                    <a:pt x="321" y="13"/>
                  </a:cubicBezTo>
                  <a:cubicBezTo>
                    <a:pt x="263" y="42"/>
                    <a:pt x="263" y="130"/>
                    <a:pt x="277" y="202"/>
                  </a:cubicBezTo>
                  <a:cubicBezTo>
                    <a:pt x="365" y="698"/>
                    <a:pt x="350" y="1208"/>
                    <a:pt x="234" y="1704"/>
                  </a:cubicBezTo>
                  <a:cubicBezTo>
                    <a:pt x="175" y="1951"/>
                    <a:pt x="103" y="2214"/>
                    <a:pt x="44" y="2476"/>
                  </a:cubicBezTo>
                  <a:cubicBezTo>
                    <a:pt x="1" y="2768"/>
                    <a:pt x="117" y="2899"/>
                    <a:pt x="248" y="3161"/>
                  </a:cubicBezTo>
                  <a:cubicBezTo>
                    <a:pt x="277" y="3219"/>
                    <a:pt x="307" y="3292"/>
                    <a:pt x="336" y="3351"/>
                  </a:cubicBezTo>
                  <a:cubicBezTo>
                    <a:pt x="554" y="3817"/>
                    <a:pt x="715" y="4298"/>
                    <a:pt x="817" y="4793"/>
                  </a:cubicBezTo>
                  <a:cubicBezTo>
                    <a:pt x="860" y="4983"/>
                    <a:pt x="904" y="5187"/>
                    <a:pt x="992" y="5362"/>
                  </a:cubicBezTo>
                  <a:cubicBezTo>
                    <a:pt x="1079" y="5551"/>
                    <a:pt x="1210" y="5712"/>
                    <a:pt x="1414" y="5770"/>
                  </a:cubicBezTo>
                  <a:cubicBezTo>
                    <a:pt x="1462" y="5785"/>
                    <a:pt x="1511" y="5792"/>
                    <a:pt x="1560" y="5792"/>
                  </a:cubicBezTo>
                  <a:cubicBezTo>
                    <a:pt x="1750" y="5792"/>
                    <a:pt x="1940" y="5687"/>
                    <a:pt x="2056" y="5537"/>
                  </a:cubicBezTo>
                  <a:cubicBezTo>
                    <a:pt x="2332" y="5143"/>
                    <a:pt x="2143" y="4837"/>
                    <a:pt x="1983" y="4473"/>
                  </a:cubicBezTo>
                  <a:cubicBezTo>
                    <a:pt x="1779" y="4036"/>
                    <a:pt x="1545" y="3613"/>
                    <a:pt x="1356" y="3190"/>
                  </a:cubicBezTo>
                  <a:cubicBezTo>
                    <a:pt x="1225" y="2913"/>
                    <a:pt x="1094" y="2622"/>
                    <a:pt x="1079" y="2316"/>
                  </a:cubicBezTo>
                  <a:cubicBezTo>
                    <a:pt x="1064" y="1951"/>
                    <a:pt x="1079" y="1587"/>
                    <a:pt x="1079" y="1208"/>
                  </a:cubicBezTo>
                  <a:cubicBezTo>
                    <a:pt x="1079" y="742"/>
                    <a:pt x="919" y="261"/>
                    <a:pt x="467" y="28"/>
                  </a:cubicBezTo>
                  <a:cubicBezTo>
                    <a:pt x="437" y="17"/>
                    <a:pt x="40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6993075" y="2470875"/>
              <a:ext cx="168725" cy="519900"/>
            </a:xfrm>
            <a:custGeom>
              <a:avLst/>
              <a:gdLst/>
              <a:ahLst/>
              <a:cxnLst/>
              <a:rect l="l" t="t" r="r" b="b"/>
              <a:pathLst>
                <a:path w="6749" h="20796" extrusionOk="0">
                  <a:moveTo>
                    <a:pt x="1109" y="1"/>
                  </a:moveTo>
                  <a:cubicBezTo>
                    <a:pt x="803" y="948"/>
                    <a:pt x="496" y="2289"/>
                    <a:pt x="292" y="3266"/>
                  </a:cubicBezTo>
                  <a:cubicBezTo>
                    <a:pt x="132" y="4067"/>
                    <a:pt x="1" y="4810"/>
                    <a:pt x="74" y="5627"/>
                  </a:cubicBezTo>
                  <a:cubicBezTo>
                    <a:pt x="88" y="5700"/>
                    <a:pt x="88" y="5787"/>
                    <a:pt x="117" y="5874"/>
                  </a:cubicBezTo>
                  <a:cubicBezTo>
                    <a:pt x="132" y="6253"/>
                    <a:pt x="307" y="6618"/>
                    <a:pt x="511" y="6953"/>
                  </a:cubicBezTo>
                  <a:cubicBezTo>
                    <a:pt x="1313" y="8338"/>
                    <a:pt x="2202" y="9678"/>
                    <a:pt x="2930" y="11092"/>
                  </a:cubicBezTo>
                  <a:cubicBezTo>
                    <a:pt x="2974" y="11194"/>
                    <a:pt x="3018" y="11282"/>
                    <a:pt x="3062" y="11369"/>
                  </a:cubicBezTo>
                  <a:cubicBezTo>
                    <a:pt x="3062" y="12841"/>
                    <a:pt x="2930" y="14299"/>
                    <a:pt x="2858" y="15771"/>
                  </a:cubicBezTo>
                  <a:cubicBezTo>
                    <a:pt x="2785" y="17447"/>
                    <a:pt x="2828" y="19123"/>
                    <a:pt x="2639" y="20784"/>
                  </a:cubicBezTo>
                  <a:cubicBezTo>
                    <a:pt x="2683" y="20792"/>
                    <a:pt x="2726" y="20795"/>
                    <a:pt x="2770" y="20795"/>
                  </a:cubicBezTo>
                  <a:cubicBezTo>
                    <a:pt x="2814" y="20795"/>
                    <a:pt x="2858" y="20792"/>
                    <a:pt x="2901" y="20784"/>
                  </a:cubicBezTo>
                  <a:cubicBezTo>
                    <a:pt x="4140" y="20653"/>
                    <a:pt x="6385" y="19851"/>
                    <a:pt x="6530" y="18467"/>
                  </a:cubicBezTo>
                  <a:cubicBezTo>
                    <a:pt x="6574" y="17884"/>
                    <a:pt x="6618" y="17315"/>
                    <a:pt x="6632" y="16732"/>
                  </a:cubicBezTo>
                  <a:cubicBezTo>
                    <a:pt x="6632" y="15989"/>
                    <a:pt x="6749" y="15260"/>
                    <a:pt x="6734" y="14503"/>
                  </a:cubicBezTo>
                  <a:cubicBezTo>
                    <a:pt x="6734" y="14167"/>
                    <a:pt x="6705" y="13832"/>
                    <a:pt x="6676" y="13497"/>
                  </a:cubicBezTo>
                  <a:cubicBezTo>
                    <a:pt x="6661" y="13278"/>
                    <a:pt x="6647" y="13045"/>
                    <a:pt x="6618" y="12827"/>
                  </a:cubicBezTo>
                  <a:cubicBezTo>
                    <a:pt x="6574" y="12331"/>
                    <a:pt x="6574" y="11850"/>
                    <a:pt x="6545" y="11354"/>
                  </a:cubicBezTo>
                  <a:cubicBezTo>
                    <a:pt x="6516" y="10771"/>
                    <a:pt x="6443" y="10203"/>
                    <a:pt x="6312" y="9635"/>
                  </a:cubicBezTo>
                  <a:cubicBezTo>
                    <a:pt x="6181" y="9154"/>
                    <a:pt x="5991" y="8673"/>
                    <a:pt x="5933" y="8177"/>
                  </a:cubicBezTo>
                  <a:cubicBezTo>
                    <a:pt x="5670" y="8367"/>
                    <a:pt x="5394" y="8410"/>
                    <a:pt x="5102" y="8469"/>
                  </a:cubicBezTo>
                  <a:cubicBezTo>
                    <a:pt x="5058" y="8469"/>
                    <a:pt x="5015" y="8483"/>
                    <a:pt x="4971" y="8498"/>
                  </a:cubicBezTo>
                  <a:cubicBezTo>
                    <a:pt x="4417" y="7929"/>
                    <a:pt x="3761" y="7040"/>
                    <a:pt x="3222" y="6414"/>
                  </a:cubicBezTo>
                  <a:cubicBezTo>
                    <a:pt x="2843" y="5962"/>
                    <a:pt x="2449" y="5510"/>
                    <a:pt x="2231" y="4971"/>
                  </a:cubicBezTo>
                  <a:cubicBezTo>
                    <a:pt x="2187" y="4883"/>
                    <a:pt x="2129" y="4781"/>
                    <a:pt x="2085" y="4679"/>
                  </a:cubicBezTo>
                  <a:cubicBezTo>
                    <a:pt x="2129" y="4446"/>
                    <a:pt x="2158" y="4213"/>
                    <a:pt x="2187" y="3980"/>
                  </a:cubicBezTo>
                  <a:cubicBezTo>
                    <a:pt x="2289" y="2872"/>
                    <a:pt x="2639" y="1444"/>
                    <a:pt x="2712" y="336"/>
                  </a:cubicBezTo>
                  <a:cubicBezTo>
                    <a:pt x="2187" y="176"/>
                    <a:pt x="1648" y="74"/>
                    <a:pt x="11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7169450" y="2466150"/>
              <a:ext cx="201500" cy="523625"/>
            </a:xfrm>
            <a:custGeom>
              <a:avLst/>
              <a:gdLst/>
              <a:ahLst/>
              <a:cxnLst/>
              <a:rect l="l" t="t" r="r" b="b"/>
              <a:pathLst>
                <a:path w="8060" h="20945" extrusionOk="0">
                  <a:moveTo>
                    <a:pt x="6107" y="0"/>
                  </a:moveTo>
                  <a:cubicBezTo>
                    <a:pt x="6107" y="0"/>
                    <a:pt x="4518" y="715"/>
                    <a:pt x="4474" y="875"/>
                  </a:cubicBezTo>
                  <a:cubicBezTo>
                    <a:pt x="4678" y="2361"/>
                    <a:pt x="5028" y="3819"/>
                    <a:pt x="5495" y="5247"/>
                  </a:cubicBezTo>
                  <a:lnTo>
                    <a:pt x="5538" y="5378"/>
                  </a:lnTo>
                  <a:cubicBezTo>
                    <a:pt x="5305" y="5655"/>
                    <a:pt x="5087" y="5932"/>
                    <a:pt x="4810" y="6195"/>
                  </a:cubicBezTo>
                  <a:cubicBezTo>
                    <a:pt x="3906" y="7069"/>
                    <a:pt x="2842" y="7769"/>
                    <a:pt x="2011" y="8701"/>
                  </a:cubicBezTo>
                  <a:lnTo>
                    <a:pt x="1953" y="8701"/>
                  </a:lnTo>
                  <a:cubicBezTo>
                    <a:pt x="1574" y="8629"/>
                    <a:pt x="1195" y="8556"/>
                    <a:pt x="816" y="8483"/>
                  </a:cubicBezTo>
                  <a:cubicBezTo>
                    <a:pt x="806" y="8483"/>
                    <a:pt x="803" y="8476"/>
                    <a:pt x="798" y="8476"/>
                  </a:cubicBezTo>
                  <a:cubicBezTo>
                    <a:pt x="795" y="8476"/>
                    <a:pt x="792" y="8478"/>
                    <a:pt x="787" y="8483"/>
                  </a:cubicBezTo>
                  <a:cubicBezTo>
                    <a:pt x="772" y="8483"/>
                    <a:pt x="772" y="8497"/>
                    <a:pt x="772" y="8512"/>
                  </a:cubicBezTo>
                  <a:cubicBezTo>
                    <a:pt x="758" y="8905"/>
                    <a:pt x="641" y="9270"/>
                    <a:pt x="568" y="9649"/>
                  </a:cubicBezTo>
                  <a:cubicBezTo>
                    <a:pt x="496" y="10042"/>
                    <a:pt x="452" y="10436"/>
                    <a:pt x="437" y="10829"/>
                  </a:cubicBezTo>
                  <a:cubicBezTo>
                    <a:pt x="394" y="11631"/>
                    <a:pt x="423" y="12433"/>
                    <a:pt x="364" y="13234"/>
                  </a:cubicBezTo>
                  <a:cubicBezTo>
                    <a:pt x="335" y="13803"/>
                    <a:pt x="306" y="14371"/>
                    <a:pt x="262" y="14954"/>
                  </a:cubicBezTo>
                  <a:cubicBezTo>
                    <a:pt x="219" y="15537"/>
                    <a:pt x="189" y="16120"/>
                    <a:pt x="160" y="16703"/>
                  </a:cubicBezTo>
                  <a:cubicBezTo>
                    <a:pt x="117" y="17198"/>
                    <a:pt x="0" y="17854"/>
                    <a:pt x="160" y="18335"/>
                  </a:cubicBezTo>
                  <a:cubicBezTo>
                    <a:pt x="233" y="18554"/>
                    <a:pt x="335" y="18758"/>
                    <a:pt x="452" y="18962"/>
                  </a:cubicBezTo>
                  <a:cubicBezTo>
                    <a:pt x="612" y="19210"/>
                    <a:pt x="802" y="19457"/>
                    <a:pt x="1006" y="19662"/>
                  </a:cubicBezTo>
                  <a:cubicBezTo>
                    <a:pt x="1734" y="20419"/>
                    <a:pt x="2784" y="20915"/>
                    <a:pt x="3862" y="20944"/>
                  </a:cubicBezTo>
                  <a:cubicBezTo>
                    <a:pt x="3935" y="20944"/>
                    <a:pt x="4023" y="20944"/>
                    <a:pt x="4081" y="20915"/>
                  </a:cubicBezTo>
                  <a:cubicBezTo>
                    <a:pt x="4168" y="20857"/>
                    <a:pt x="4198" y="20755"/>
                    <a:pt x="4212" y="20653"/>
                  </a:cubicBezTo>
                  <a:cubicBezTo>
                    <a:pt x="4183" y="20317"/>
                    <a:pt x="4139" y="19968"/>
                    <a:pt x="4110" y="19632"/>
                  </a:cubicBezTo>
                  <a:cubicBezTo>
                    <a:pt x="3935" y="18466"/>
                    <a:pt x="3877" y="17286"/>
                    <a:pt x="3862" y="16105"/>
                  </a:cubicBezTo>
                  <a:cubicBezTo>
                    <a:pt x="3848" y="15041"/>
                    <a:pt x="3848" y="13963"/>
                    <a:pt x="3862" y="12899"/>
                  </a:cubicBezTo>
                  <a:cubicBezTo>
                    <a:pt x="3877" y="12447"/>
                    <a:pt x="3862" y="11981"/>
                    <a:pt x="3862" y="11514"/>
                  </a:cubicBezTo>
                  <a:lnTo>
                    <a:pt x="3877" y="11500"/>
                  </a:lnTo>
                  <a:cubicBezTo>
                    <a:pt x="4256" y="10960"/>
                    <a:pt x="4635" y="10450"/>
                    <a:pt x="5101" y="9984"/>
                  </a:cubicBezTo>
                  <a:cubicBezTo>
                    <a:pt x="5597" y="9488"/>
                    <a:pt x="6107" y="8978"/>
                    <a:pt x="6602" y="8468"/>
                  </a:cubicBezTo>
                  <a:cubicBezTo>
                    <a:pt x="6923" y="8118"/>
                    <a:pt x="7302" y="7725"/>
                    <a:pt x="7593" y="7302"/>
                  </a:cubicBezTo>
                  <a:cubicBezTo>
                    <a:pt x="7593" y="7302"/>
                    <a:pt x="7608" y="7288"/>
                    <a:pt x="7608" y="7288"/>
                  </a:cubicBezTo>
                  <a:cubicBezTo>
                    <a:pt x="7681" y="7186"/>
                    <a:pt x="7739" y="7084"/>
                    <a:pt x="7797" y="6952"/>
                  </a:cubicBezTo>
                  <a:lnTo>
                    <a:pt x="7797" y="6967"/>
                  </a:lnTo>
                  <a:cubicBezTo>
                    <a:pt x="7899" y="6763"/>
                    <a:pt x="7958" y="6544"/>
                    <a:pt x="7958" y="6326"/>
                  </a:cubicBezTo>
                  <a:cubicBezTo>
                    <a:pt x="8060" y="5568"/>
                    <a:pt x="7929" y="4664"/>
                    <a:pt x="7812" y="4154"/>
                  </a:cubicBezTo>
                  <a:cubicBezTo>
                    <a:pt x="7550" y="3192"/>
                    <a:pt x="7273" y="2259"/>
                    <a:pt x="6865" y="1370"/>
                  </a:cubicBezTo>
                  <a:cubicBezTo>
                    <a:pt x="6661" y="904"/>
                    <a:pt x="6398" y="438"/>
                    <a:pt x="61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7126075" y="2565250"/>
              <a:ext cx="76900" cy="66225"/>
            </a:xfrm>
            <a:custGeom>
              <a:avLst/>
              <a:gdLst/>
              <a:ahLst/>
              <a:cxnLst/>
              <a:rect l="l" t="t" r="r" b="b"/>
              <a:pathLst>
                <a:path w="3076" h="2649" extrusionOk="0">
                  <a:moveTo>
                    <a:pt x="1604" y="1"/>
                  </a:moveTo>
                  <a:cubicBezTo>
                    <a:pt x="1327" y="1"/>
                    <a:pt x="1050" y="59"/>
                    <a:pt x="773" y="146"/>
                  </a:cubicBezTo>
                  <a:cubicBezTo>
                    <a:pt x="671" y="161"/>
                    <a:pt x="569" y="205"/>
                    <a:pt x="482" y="248"/>
                  </a:cubicBezTo>
                  <a:cubicBezTo>
                    <a:pt x="394" y="307"/>
                    <a:pt x="321" y="394"/>
                    <a:pt x="292" y="496"/>
                  </a:cubicBezTo>
                  <a:cubicBezTo>
                    <a:pt x="278" y="555"/>
                    <a:pt x="292" y="627"/>
                    <a:pt x="278" y="700"/>
                  </a:cubicBezTo>
                  <a:cubicBezTo>
                    <a:pt x="248" y="817"/>
                    <a:pt x="146" y="904"/>
                    <a:pt x="103" y="1021"/>
                  </a:cubicBezTo>
                  <a:cubicBezTo>
                    <a:pt x="59" y="1138"/>
                    <a:pt x="30" y="1283"/>
                    <a:pt x="15" y="1414"/>
                  </a:cubicBezTo>
                  <a:cubicBezTo>
                    <a:pt x="1" y="1589"/>
                    <a:pt x="15" y="1764"/>
                    <a:pt x="74" y="1910"/>
                  </a:cubicBezTo>
                  <a:cubicBezTo>
                    <a:pt x="103" y="1968"/>
                    <a:pt x="117" y="1997"/>
                    <a:pt x="103" y="2070"/>
                  </a:cubicBezTo>
                  <a:cubicBezTo>
                    <a:pt x="146" y="2099"/>
                    <a:pt x="190" y="2129"/>
                    <a:pt x="219" y="2172"/>
                  </a:cubicBezTo>
                  <a:cubicBezTo>
                    <a:pt x="248" y="2216"/>
                    <a:pt x="263" y="2274"/>
                    <a:pt x="278" y="2333"/>
                  </a:cubicBezTo>
                  <a:cubicBezTo>
                    <a:pt x="278" y="2362"/>
                    <a:pt x="292" y="2406"/>
                    <a:pt x="307" y="2435"/>
                  </a:cubicBezTo>
                  <a:cubicBezTo>
                    <a:pt x="321" y="2464"/>
                    <a:pt x="350" y="2493"/>
                    <a:pt x="380" y="2508"/>
                  </a:cubicBezTo>
                  <a:cubicBezTo>
                    <a:pt x="394" y="2508"/>
                    <a:pt x="409" y="2508"/>
                    <a:pt x="409" y="2493"/>
                  </a:cubicBezTo>
                  <a:cubicBezTo>
                    <a:pt x="423" y="2493"/>
                    <a:pt x="423" y="2478"/>
                    <a:pt x="423" y="2478"/>
                  </a:cubicBezTo>
                  <a:cubicBezTo>
                    <a:pt x="423" y="2391"/>
                    <a:pt x="423" y="2303"/>
                    <a:pt x="409" y="2231"/>
                  </a:cubicBezTo>
                  <a:cubicBezTo>
                    <a:pt x="380" y="1983"/>
                    <a:pt x="307" y="1662"/>
                    <a:pt x="569" y="1502"/>
                  </a:cubicBezTo>
                  <a:cubicBezTo>
                    <a:pt x="657" y="1447"/>
                    <a:pt x="757" y="1436"/>
                    <a:pt x="861" y="1436"/>
                  </a:cubicBezTo>
                  <a:cubicBezTo>
                    <a:pt x="936" y="1436"/>
                    <a:pt x="1013" y="1442"/>
                    <a:pt x="1089" y="1442"/>
                  </a:cubicBezTo>
                  <a:cubicBezTo>
                    <a:pt x="1187" y="1442"/>
                    <a:pt x="1283" y="1431"/>
                    <a:pt x="1371" y="1385"/>
                  </a:cubicBezTo>
                  <a:cubicBezTo>
                    <a:pt x="1429" y="1356"/>
                    <a:pt x="1487" y="1298"/>
                    <a:pt x="1560" y="1283"/>
                  </a:cubicBezTo>
                  <a:cubicBezTo>
                    <a:pt x="1589" y="1269"/>
                    <a:pt x="1622" y="1265"/>
                    <a:pt x="1655" y="1265"/>
                  </a:cubicBezTo>
                  <a:cubicBezTo>
                    <a:pt x="1688" y="1265"/>
                    <a:pt x="1720" y="1269"/>
                    <a:pt x="1750" y="1269"/>
                  </a:cubicBezTo>
                  <a:cubicBezTo>
                    <a:pt x="1866" y="1283"/>
                    <a:pt x="1983" y="1312"/>
                    <a:pt x="2099" y="1342"/>
                  </a:cubicBezTo>
                  <a:cubicBezTo>
                    <a:pt x="2201" y="1371"/>
                    <a:pt x="2289" y="1400"/>
                    <a:pt x="2362" y="1458"/>
                  </a:cubicBezTo>
                  <a:cubicBezTo>
                    <a:pt x="2478" y="1546"/>
                    <a:pt x="2493" y="1677"/>
                    <a:pt x="2551" y="1793"/>
                  </a:cubicBezTo>
                  <a:cubicBezTo>
                    <a:pt x="2682" y="2056"/>
                    <a:pt x="2609" y="2289"/>
                    <a:pt x="2609" y="2566"/>
                  </a:cubicBezTo>
                  <a:cubicBezTo>
                    <a:pt x="2609" y="2580"/>
                    <a:pt x="2609" y="2610"/>
                    <a:pt x="2624" y="2624"/>
                  </a:cubicBezTo>
                  <a:cubicBezTo>
                    <a:pt x="2633" y="2641"/>
                    <a:pt x="2651" y="2648"/>
                    <a:pt x="2671" y="2648"/>
                  </a:cubicBezTo>
                  <a:cubicBezTo>
                    <a:pt x="2685" y="2648"/>
                    <a:pt x="2699" y="2645"/>
                    <a:pt x="2712" y="2639"/>
                  </a:cubicBezTo>
                  <a:cubicBezTo>
                    <a:pt x="2726" y="2610"/>
                    <a:pt x="2755" y="2580"/>
                    <a:pt x="2770" y="2551"/>
                  </a:cubicBezTo>
                  <a:cubicBezTo>
                    <a:pt x="2784" y="2508"/>
                    <a:pt x="2814" y="2449"/>
                    <a:pt x="2828" y="2391"/>
                  </a:cubicBezTo>
                  <a:cubicBezTo>
                    <a:pt x="2857" y="2318"/>
                    <a:pt x="2872" y="2245"/>
                    <a:pt x="2945" y="2216"/>
                  </a:cubicBezTo>
                  <a:cubicBezTo>
                    <a:pt x="2930" y="2216"/>
                    <a:pt x="2959" y="2085"/>
                    <a:pt x="2974" y="2070"/>
                  </a:cubicBezTo>
                  <a:cubicBezTo>
                    <a:pt x="2988" y="1997"/>
                    <a:pt x="3018" y="1925"/>
                    <a:pt x="3032" y="1852"/>
                  </a:cubicBezTo>
                  <a:cubicBezTo>
                    <a:pt x="3061" y="1706"/>
                    <a:pt x="3076" y="1546"/>
                    <a:pt x="3076" y="1385"/>
                  </a:cubicBezTo>
                  <a:cubicBezTo>
                    <a:pt x="3076" y="904"/>
                    <a:pt x="2814" y="467"/>
                    <a:pt x="2405" y="205"/>
                  </a:cubicBezTo>
                  <a:cubicBezTo>
                    <a:pt x="2172" y="59"/>
                    <a:pt x="1881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7031350" y="2122925"/>
              <a:ext cx="299900" cy="429975"/>
            </a:xfrm>
            <a:custGeom>
              <a:avLst/>
              <a:gdLst/>
              <a:ahLst/>
              <a:cxnLst/>
              <a:rect l="l" t="t" r="r" b="b"/>
              <a:pathLst>
                <a:path w="11996" h="17199" extrusionOk="0">
                  <a:moveTo>
                    <a:pt x="8789" y="0"/>
                  </a:moveTo>
                  <a:lnTo>
                    <a:pt x="8148" y="1880"/>
                  </a:lnTo>
                  <a:lnTo>
                    <a:pt x="8148" y="1880"/>
                  </a:lnTo>
                  <a:cubicBezTo>
                    <a:pt x="8153" y="1850"/>
                    <a:pt x="6821" y="1735"/>
                    <a:pt x="6748" y="1735"/>
                  </a:cubicBezTo>
                  <a:cubicBezTo>
                    <a:pt x="6194" y="1749"/>
                    <a:pt x="5655" y="1866"/>
                    <a:pt x="5160" y="2084"/>
                  </a:cubicBezTo>
                  <a:cubicBezTo>
                    <a:pt x="3906" y="2667"/>
                    <a:pt x="3075" y="4110"/>
                    <a:pt x="3119" y="5451"/>
                  </a:cubicBezTo>
                  <a:cubicBezTo>
                    <a:pt x="3192" y="7623"/>
                    <a:pt x="5233" y="8628"/>
                    <a:pt x="6603" y="10071"/>
                  </a:cubicBezTo>
                  <a:cubicBezTo>
                    <a:pt x="6777" y="10261"/>
                    <a:pt x="6938" y="10479"/>
                    <a:pt x="7025" y="10727"/>
                  </a:cubicBezTo>
                  <a:cubicBezTo>
                    <a:pt x="7434" y="11861"/>
                    <a:pt x="6436" y="12649"/>
                    <a:pt x="5389" y="12649"/>
                  </a:cubicBezTo>
                  <a:cubicBezTo>
                    <a:pt x="5279" y="12649"/>
                    <a:pt x="5168" y="12640"/>
                    <a:pt x="5058" y="12622"/>
                  </a:cubicBezTo>
                  <a:cubicBezTo>
                    <a:pt x="3658" y="12403"/>
                    <a:pt x="2361" y="11762"/>
                    <a:pt x="1283" y="10844"/>
                  </a:cubicBezTo>
                  <a:cubicBezTo>
                    <a:pt x="1020" y="11164"/>
                    <a:pt x="773" y="11485"/>
                    <a:pt x="554" y="11806"/>
                  </a:cubicBezTo>
                  <a:cubicBezTo>
                    <a:pt x="335" y="12112"/>
                    <a:pt x="146" y="12432"/>
                    <a:pt x="0" y="12767"/>
                  </a:cubicBezTo>
                  <a:cubicBezTo>
                    <a:pt x="263" y="12986"/>
                    <a:pt x="525" y="13190"/>
                    <a:pt x="773" y="13365"/>
                  </a:cubicBezTo>
                  <a:cubicBezTo>
                    <a:pt x="1020" y="13555"/>
                    <a:pt x="1283" y="13715"/>
                    <a:pt x="1560" y="13875"/>
                  </a:cubicBezTo>
                  <a:cubicBezTo>
                    <a:pt x="1837" y="14021"/>
                    <a:pt x="2128" y="14167"/>
                    <a:pt x="2434" y="14298"/>
                  </a:cubicBezTo>
                  <a:cubicBezTo>
                    <a:pt x="2740" y="14444"/>
                    <a:pt x="3105" y="14575"/>
                    <a:pt x="3513" y="14720"/>
                  </a:cubicBezTo>
                  <a:lnTo>
                    <a:pt x="3658" y="14764"/>
                  </a:lnTo>
                  <a:lnTo>
                    <a:pt x="3003" y="16644"/>
                  </a:lnTo>
                  <a:cubicBezTo>
                    <a:pt x="3250" y="16805"/>
                    <a:pt x="3513" y="16936"/>
                    <a:pt x="3775" y="17023"/>
                  </a:cubicBezTo>
                  <a:cubicBezTo>
                    <a:pt x="4052" y="17125"/>
                    <a:pt x="4329" y="17184"/>
                    <a:pt x="4606" y="17198"/>
                  </a:cubicBezTo>
                  <a:lnTo>
                    <a:pt x="5320" y="15158"/>
                  </a:lnTo>
                  <a:cubicBezTo>
                    <a:pt x="5601" y="15192"/>
                    <a:pt x="5871" y="15210"/>
                    <a:pt x="6131" y="15210"/>
                  </a:cubicBezTo>
                  <a:cubicBezTo>
                    <a:pt x="6962" y="15210"/>
                    <a:pt x="7682" y="15032"/>
                    <a:pt x="8293" y="14677"/>
                  </a:cubicBezTo>
                  <a:cubicBezTo>
                    <a:pt x="9561" y="13933"/>
                    <a:pt x="10348" y="12447"/>
                    <a:pt x="10261" y="11019"/>
                  </a:cubicBezTo>
                  <a:cubicBezTo>
                    <a:pt x="10217" y="10377"/>
                    <a:pt x="9998" y="9751"/>
                    <a:pt x="9590" y="9211"/>
                  </a:cubicBezTo>
                  <a:cubicBezTo>
                    <a:pt x="8789" y="8147"/>
                    <a:pt x="7783" y="7360"/>
                    <a:pt x="6734" y="6544"/>
                  </a:cubicBezTo>
                  <a:cubicBezTo>
                    <a:pt x="5790" y="5805"/>
                    <a:pt x="5873" y="4014"/>
                    <a:pt x="7201" y="4014"/>
                  </a:cubicBezTo>
                  <a:cubicBezTo>
                    <a:pt x="7288" y="4014"/>
                    <a:pt x="7380" y="4021"/>
                    <a:pt x="7477" y="4037"/>
                  </a:cubicBezTo>
                  <a:cubicBezTo>
                    <a:pt x="8395" y="4198"/>
                    <a:pt x="9459" y="4824"/>
                    <a:pt x="10217" y="5480"/>
                  </a:cubicBezTo>
                  <a:cubicBezTo>
                    <a:pt x="10275" y="5524"/>
                    <a:pt x="10377" y="5626"/>
                    <a:pt x="10465" y="5713"/>
                  </a:cubicBezTo>
                  <a:cubicBezTo>
                    <a:pt x="10501" y="5750"/>
                    <a:pt x="10552" y="5768"/>
                    <a:pt x="10603" y="5768"/>
                  </a:cubicBezTo>
                  <a:cubicBezTo>
                    <a:pt x="10654" y="5768"/>
                    <a:pt x="10705" y="5750"/>
                    <a:pt x="10742" y="5713"/>
                  </a:cubicBezTo>
                  <a:cubicBezTo>
                    <a:pt x="10873" y="5553"/>
                    <a:pt x="11077" y="5305"/>
                    <a:pt x="11223" y="5160"/>
                  </a:cubicBezTo>
                  <a:cubicBezTo>
                    <a:pt x="11398" y="4970"/>
                    <a:pt x="11937" y="4300"/>
                    <a:pt x="11966" y="4169"/>
                  </a:cubicBezTo>
                  <a:cubicBezTo>
                    <a:pt x="11995" y="3994"/>
                    <a:pt x="11937" y="3673"/>
                    <a:pt x="11893" y="3483"/>
                  </a:cubicBezTo>
                  <a:cubicBezTo>
                    <a:pt x="11208" y="3017"/>
                    <a:pt x="10348" y="2667"/>
                    <a:pt x="9634" y="2259"/>
                  </a:cubicBezTo>
                  <a:cubicBezTo>
                    <a:pt x="9824" y="1807"/>
                    <a:pt x="10028" y="889"/>
                    <a:pt x="10115" y="408"/>
                  </a:cubicBezTo>
                  <a:cubicBezTo>
                    <a:pt x="10130" y="277"/>
                    <a:pt x="9824" y="73"/>
                    <a:pt x="9824" y="73"/>
                  </a:cubicBezTo>
                  <a:cubicBezTo>
                    <a:pt x="9690" y="78"/>
                    <a:pt x="9567" y="83"/>
                    <a:pt x="9447" y="83"/>
                  </a:cubicBezTo>
                  <a:cubicBezTo>
                    <a:pt x="9229" y="83"/>
                    <a:pt x="9024" y="66"/>
                    <a:pt x="8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7016050" y="2111625"/>
              <a:ext cx="314825" cy="429600"/>
            </a:xfrm>
            <a:custGeom>
              <a:avLst/>
              <a:gdLst/>
              <a:ahLst/>
              <a:cxnLst/>
              <a:rect l="l" t="t" r="r" b="b"/>
              <a:pathLst>
                <a:path w="12593" h="17184" extrusionOk="0">
                  <a:moveTo>
                    <a:pt x="8803" y="0"/>
                  </a:moveTo>
                  <a:lnTo>
                    <a:pt x="8147" y="1866"/>
                  </a:lnTo>
                  <a:cubicBezTo>
                    <a:pt x="7693" y="1762"/>
                    <a:pt x="7263" y="1711"/>
                    <a:pt x="6858" y="1711"/>
                  </a:cubicBezTo>
                  <a:cubicBezTo>
                    <a:pt x="6236" y="1711"/>
                    <a:pt x="5671" y="1832"/>
                    <a:pt x="5160" y="2070"/>
                  </a:cubicBezTo>
                  <a:cubicBezTo>
                    <a:pt x="4329" y="2463"/>
                    <a:pt x="3717" y="3192"/>
                    <a:pt x="3352" y="4242"/>
                  </a:cubicBezTo>
                  <a:cubicBezTo>
                    <a:pt x="2857" y="5684"/>
                    <a:pt x="3294" y="6938"/>
                    <a:pt x="4387" y="8031"/>
                  </a:cubicBezTo>
                  <a:cubicBezTo>
                    <a:pt x="5334" y="8978"/>
                    <a:pt x="8570" y="10902"/>
                    <a:pt x="6442" y="12360"/>
                  </a:cubicBezTo>
                  <a:cubicBezTo>
                    <a:pt x="6133" y="12574"/>
                    <a:pt x="5783" y="12655"/>
                    <a:pt x="5421" y="12655"/>
                  </a:cubicBezTo>
                  <a:cubicBezTo>
                    <a:pt x="4947" y="12655"/>
                    <a:pt x="4454" y="12517"/>
                    <a:pt x="4008" y="12360"/>
                  </a:cubicBezTo>
                  <a:cubicBezTo>
                    <a:pt x="3498" y="12185"/>
                    <a:pt x="3032" y="11981"/>
                    <a:pt x="2594" y="11747"/>
                  </a:cubicBezTo>
                  <a:cubicBezTo>
                    <a:pt x="2172" y="11514"/>
                    <a:pt x="1734" y="11208"/>
                    <a:pt x="1283" y="10815"/>
                  </a:cubicBezTo>
                  <a:cubicBezTo>
                    <a:pt x="1020" y="11150"/>
                    <a:pt x="773" y="11471"/>
                    <a:pt x="554" y="11777"/>
                  </a:cubicBezTo>
                  <a:cubicBezTo>
                    <a:pt x="335" y="12097"/>
                    <a:pt x="146" y="12418"/>
                    <a:pt x="0" y="12739"/>
                  </a:cubicBezTo>
                  <a:cubicBezTo>
                    <a:pt x="262" y="12972"/>
                    <a:pt x="525" y="13176"/>
                    <a:pt x="773" y="13351"/>
                  </a:cubicBezTo>
                  <a:cubicBezTo>
                    <a:pt x="1035" y="13540"/>
                    <a:pt x="1297" y="13700"/>
                    <a:pt x="1560" y="13861"/>
                  </a:cubicBezTo>
                  <a:cubicBezTo>
                    <a:pt x="1836" y="14007"/>
                    <a:pt x="2128" y="14152"/>
                    <a:pt x="2434" y="14283"/>
                  </a:cubicBezTo>
                  <a:cubicBezTo>
                    <a:pt x="2755" y="14415"/>
                    <a:pt x="3104" y="14560"/>
                    <a:pt x="3513" y="14706"/>
                  </a:cubicBezTo>
                  <a:lnTo>
                    <a:pt x="3658" y="14750"/>
                  </a:lnTo>
                  <a:lnTo>
                    <a:pt x="3002" y="16615"/>
                  </a:lnTo>
                  <a:cubicBezTo>
                    <a:pt x="3250" y="16790"/>
                    <a:pt x="3513" y="16907"/>
                    <a:pt x="3789" y="17009"/>
                  </a:cubicBezTo>
                  <a:cubicBezTo>
                    <a:pt x="4052" y="17096"/>
                    <a:pt x="4329" y="17155"/>
                    <a:pt x="4606" y="17184"/>
                  </a:cubicBezTo>
                  <a:lnTo>
                    <a:pt x="5320" y="15129"/>
                  </a:lnTo>
                  <a:cubicBezTo>
                    <a:pt x="5603" y="15164"/>
                    <a:pt x="5874" y="15181"/>
                    <a:pt x="6135" y="15181"/>
                  </a:cubicBezTo>
                  <a:cubicBezTo>
                    <a:pt x="6964" y="15181"/>
                    <a:pt x="7683" y="15006"/>
                    <a:pt x="8293" y="14662"/>
                  </a:cubicBezTo>
                  <a:cubicBezTo>
                    <a:pt x="9576" y="13919"/>
                    <a:pt x="10436" y="12272"/>
                    <a:pt x="10261" y="10800"/>
                  </a:cubicBezTo>
                  <a:cubicBezTo>
                    <a:pt x="10100" y="9488"/>
                    <a:pt x="9168" y="8643"/>
                    <a:pt x="8191" y="7798"/>
                  </a:cubicBezTo>
                  <a:cubicBezTo>
                    <a:pt x="7521" y="7200"/>
                    <a:pt x="6486" y="6588"/>
                    <a:pt x="6223" y="5699"/>
                  </a:cubicBezTo>
                  <a:cubicBezTo>
                    <a:pt x="5929" y="4667"/>
                    <a:pt x="6700" y="4060"/>
                    <a:pt x="7604" y="4060"/>
                  </a:cubicBezTo>
                  <a:cubicBezTo>
                    <a:pt x="7773" y="4060"/>
                    <a:pt x="7946" y="4081"/>
                    <a:pt x="8118" y="4125"/>
                  </a:cubicBezTo>
                  <a:cubicBezTo>
                    <a:pt x="9299" y="4446"/>
                    <a:pt x="10159" y="5087"/>
                    <a:pt x="11135" y="5743"/>
                  </a:cubicBezTo>
                  <a:cubicBezTo>
                    <a:pt x="11281" y="5626"/>
                    <a:pt x="12593" y="4096"/>
                    <a:pt x="12418" y="3965"/>
                  </a:cubicBezTo>
                  <a:cubicBezTo>
                    <a:pt x="11966" y="3629"/>
                    <a:pt x="11543" y="3323"/>
                    <a:pt x="11121" y="3076"/>
                  </a:cubicBezTo>
                  <a:cubicBezTo>
                    <a:pt x="10698" y="2813"/>
                    <a:pt x="10246" y="2580"/>
                    <a:pt x="9765" y="2376"/>
                  </a:cubicBezTo>
                  <a:lnTo>
                    <a:pt x="10406" y="554"/>
                  </a:lnTo>
                  <a:cubicBezTo>
                    <a:pt x="10144" y="379"/>
                    <a:pt x="9882" y="263"/>
                    <a:pt x="9634" y="161"/>
                  </a:cubicBezTo>
                  <a:cubicBezTo>
                    <a:pt x="9357" y="73"/>
                    <a:pt x="9080" y="15"/>
                    <a:pt x="8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7153400" y="2705175"/>
              <a:ext cx="25900" cy="21150"/>
            </a:xfrm>
            <a:custGeom>
              <a:avLst/>
              <a:gdLst/>
              <a:ahLst/>
              <a:cxnLst/>
              <a:rect l="l" t="t" r="r" b="b"/>
              <a:pathLst>
                <a:path w="1036" h="846" fill="none" extrusionOk="0">
                  <a:moveTo>
                    <a:pt x="1" y="831"/>
                  </a:moveTo>
                  <a:cubicBezTo>
                    <a:pt x="205" y="583"/>
                    <a:pt x="365" y="292"/>
                    <a:pt x="467" y="0"/>
                  </a:cubicBezTo>
                  <a:cubicBezTo>
                    <a:pt x="598" y="306"/>
                    <a:pt x="934" y="525"/>
                    <a:pt x="1036" y="84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184750" y="2683300"/>
              <a:ext cx="37900" cy="174925"/>
            </a:xfrm>
            <a:custGeom>
              <a:avLst/>
              <a:gdLst/>
              <a:ahLst/>
              <a:cxnLst/>
              <a:rect l="l" t="t" r="r" b="b"/>
              <a:pathLst>
                <a:path w="1516" h="6997" fill="none" extrusionOk="0">
                  <a:moveTo>
                    <a:pt x="1093" y="1"/>
                  </a:moveTo>
                  <a:cubicBezTo>
                    <a:pt x="1210" y="832"/>
                    <a:pt x="1356" y="1648"/>
                    <a:pt x="1516" y="2464"/>
                  </a:cubicBezTo>
                  <a:cubicBezTo>
                    <a:pt x="1297" y="2537"/>
                    <a:pt x="1064" y="2566"/>
                    <a:pt x="831" y="2551"/>
                  </a:cubicBezTo>
                  <a:cubicBezTo>
                    <a:pt x="656" y="4009"/>
                    <a:pt x="219" y="5539"/>
                    <a:pt x="0" y="699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118800" y="2680025"/>
              <a:ext cx="36450" cy="181125"/>
            </a:xfrm>
            <a:custGeom>
              <a:avLst/>
              <a:gdLst/>
              <a:ahLst/>
              <a:cxnLst/>
              <a:rect l="l" t="t" r="r" b="b"/>
              <a:pathLst>
                <a:path w="1458" h="7245" fill="none" extrusionOk="0">
                  <a:moveTo>
                    <a:pt x="452" y="1"/>
                  </a:moveTo>
                  <a:cubicBezTo>
                    <a:pt x="335" y="831"/>
                    <a:pt x="190" y="1662"/>
                    <a:pt x="0" y="2478"/>
                  </a:cubicBezTo>
                  <a:cubicBezTo>
                    <a:pt x="219" y="2478"/>
                    <a:pt x="452" y="2493"/>
                    <a:pt x="671" y="2493"/>
                  </a:cubicBezTo>
                  <a:cubicBezTo>
                    <a:pt x="1035" y="4169"/>
                    <a:pt x="1195" y="5554"/>
                    <a:pt x="1458" y="724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457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 rot="-1770875">
            <a:off x="8104851" y="1048485"/>
            <a:ext cx="461903" cy="646657"/>
            <a:chOff x="1085140" y="3504994"/>
            <a:chExt cx="560616" cy="784854"/>
          </a:xfrm>
        </p:grpSpPr>
        <p:sp>
          <p:nvSpPr>
            <p:cNvPr id="585" name="Google Shape;585;p31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31"/>
          <p:cNvGrpSpPr/>
          <p:nvPr/>
        </p:nvGrpSpPr>
        <p:grpSpPr>
          <a:xfrm rot="481763">
            <a:off x="7960603" y="1915102"/>
            <a:ext cx="429255" cy="214651"/>
            <a:chOff x="8003417" y="3113542"/>
            <a:chExt cx="254063" cy="127053"/>
          </a:xfrm>
        </p:grpSpPr>
        <p:sp>
          <p:nvSpPr>
            <p:cNvPr id="588" name="Google Shape;588;p31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31"/>
          <p:cNvGrpSpPr/>
          <p:nvPr/>
        </p:nvGrpSpPr>
        <p:grpSpPr>
          <a:xfrm rot="-845382">
            <a:off x="5910726" y="2301027"/>
            <a:ext cx="429246" cy="214656"/>
            <a:chOff x="8003417" y="3113542"/>
            <a:chExt cx="254063" cy="127053"/>
          </a:xfrm>
        </p:grpSpPr>
        <p:sp>
          <p:nvSpPr>
            <p:cNvPr id="591" name="Google Shape;591;p31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1"/>
          <p:cNvGrpSpPr/>
          <p:nvPr/>
        </p:nvGrpSpPr>
        <p:grpSpPr>
          <a:xfrm rot="-1673854">
            <a:off x="5338651" y="1126598"/>
            <a:ext cx="654614" cy="342866"/>
            <a:chOff x="2047546" y="4219184"/>
            <a:chExt cx="654603" cy="342860"/>
          </a:xfrm>
        </p:grpSpPr>
        <p:sp>
          <p:nvSpPr>
            <p:cNvPr id="594" name="Google Shape;594;p31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31"/>
          <p:cNvGrpSpPr/>
          <p:nvPr/>
        </p:nvGrpSpPr>
        <p:grpSpPr>
          <a:xfrm rot="381664">
            <a:off x="5380014" y="1603548"/>
            <a:ext cx="654640" cy="342879"/>
            <a:chOff x="2047546" y="4219184"/>
            <a:chExt cx="654603" cy="342860"/>
          </a:xfrm>
        </p:grpSpPr>
        <p:sp>
          <p:nvSpPr>
            <p:cNvPr id="598" name="Google Shape;598;p31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1"/>
          <p:cNvGrpSpPr/>
          <p:nvPr/>
        </p:nvGrpSpPr>
        <p:grpSpPr>
          <a:xfrm rot="381664">
            <a:off x="5506789" y="847923"/>
            <a:ext cx="654640" cy="342879"/>
            <a:chOff x="2047546" y="4219184"/>
            <a:chExt cx="654603" cy="342860"/>
          </a:xfrm>
        </p:grpSpPr>
        <p:sp>
          <p:nvSpPr>
            <p:cNvPr id="602" name="Google Shape;602;p31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6DF56-F38A-ACA5-824F-F52BB885D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84" y="1481557"/>
            <a:ext cx="4465465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Existing fitness apps often fail to effectively motivate users and sustain engagement over time, leading to high dropout rates.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Market saturation and privacy concerns further compound the challenge of attracting and retaining users.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This project aims to address these issues by leveraging NFTs and blockchain technology to create a unique fitness app that incentivizes and rewards users for their achievements, while ensuring data security and regulatory compliance.</a:t>
            </a:r>
          </a:p>
        </p:txBody>
      </p:sp>
    </p:spTree>
    <p:extLst>
      <p:ext uri="{BB962C8B-B14F-4D97-AF65-F5344CB8AC3E}">
        <p14:creationId xmlns:p14="http://schemas.microsoft.com/office/powerpoint/2010/main" val="19783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38"/>
          <p:cNvGrpSpPr/>
          <p:nvPr/>
        </p:nvGrpSpPr>
        <p:grpSpPr>
          <a:xfrm>
            <a:off x="2314034" y="1863874"/>
            <a:ext cx="1352092" cy="2759645"/>
            <a:chOff x="2631534" y="1761665"/>
            <a:chExt cx="1352092" cy="2759645"/>
          </a:xfrm>
        </p:grpSpPr>
        <p:sp>
          <p:nvSpPr>
            <p:cNvPr id="897" name="Google Shape;897;p38"/>
            <p:cNvSpPr/>
            <p:nvPr/>
          </p:nvSpPr>
          <p:spPr>
            <a:xfrm>
              <a:off x="3663673" y="3940232"/>
              <a:ext cx="258887" cy="319872"/>
            </a:xfrm>
            <a:custGeom>
              <a:avLst/>
              <a:gdLst/>
              <a:ahLst/>
              <a:cxnLst/>
              <a:rect l="l" t="t" r="r" b="b"/>
              <a:pathLst>
                <a:path w="18980" h="23451" extrusionOk="0">
                  <a:moveTo>
                    <a:pt x="8504" y="1"/>
                  </a:moveTo>
                  <a:cubicBezTo>
                    <a:pt x="6778" y="1397"/>
                    <a:pt x="0" y="7395"/>
                    <a:pt x="411" y="10230"/>
                  </a:cubicBezTo>
                  <a:cubicBezTo>
                    <a:pt x="616" y="11873"/>
                    <a:pt x="10229" y="22718"/>
                    <a:pt x="10229" y="22718"/>
                  </a:cubicBezTo>
                  <a:cubicBezTo>
                    <a:pt x="10393" y="22965"/>
                    <a:pt x="11708" y="23252"/>
                    <a:pt x="11996" y="23375"/>
                  </a:cubicBezTo>
                  <a:cubicBezTo>
                    <a:pt x="12100" y="23427"/>
                    <a:pt x="12207" y="23450"/>
                    <a:pt x="12317" y="23450"/>
                  </a:cubicBezTo>
                  <a:cubicBezTo>
                    <a:pt x="12728" y="23450"/>
                    <a:pt x="13168" y="23133"/>
                    <a:pt x="13557" y="22841"/>
                  </a:cubicBezTo>
                  <a:cubicBezTo>
                    <a:pt x="15364" y="21486"/>
                    <a:pt x="17172" y="20130"/>
                    <a:pt x="18979" y="18774"/>
                  </a:cubicBezTo>
                  <a:cubicBezTo>
                    <a:pt x="16884" y="13886"/>
                    <a:pt x="11133" y="4437"/>
                    <a:pt x="850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057948" y="4175577"/>
              <a:ext cx="174838" cy="237241"/>
            </a:xfrm>
            <a:custGeom>
              <a:avLst/>
              <a:gdLst/>
              <a:ahLst/>
              <a:cxnLst/>
              <a:rect l="l" t="t" r="r" b="b"/>
              <a:pathLst>
                <a:path w="12818" h="17393" extrusionOk="0">
                  <a:moveTo>
                    <a:pt x="1" y="0"/>
                  </a:moveTo>
                  <a:lnTo>
                    <a:pt x="1" y="0"/>
                  </a:lnTo>
                  <a:cubicBezTo>
                    <a:pt x="288" y="4355"/>
                    <a:pt x="1233" y="11914"/>
                    <a:pt x="1439" y="16515"/>
                  </a:cubicBezTo>
                  <a:cubicBezTo>
                    <a:pt x="1480" y="16720"/>
                    <a:pt x="3451" y="16884"/>
                    <a:pt x="5012" y="17336"/>
                  </a:cubicBezTo>
                  <a:cubicBezTo>
                    <a:pt x="5187" y="17380"/>
                    <a:pt x="5989" y="17393"/>
                    <a:pt x="6950" y="17393"/>
                  </a:cubicBezTo>
                  <a:cubicBezTo>
                    <a:pt x="8277" y="17393"/>
                    <a:pt x="9907" y="17369"/>
                    <a:pt x="10614" y="17369"/>
                  </a:cubicBezTo>
                  <a:cubicBezTo>
                    <a:pt x="10838" y="17369"/>
                    <a:pt x="10969" y="17371"/>
                    <a:pt x="10969" y="17377"/>
                  </a:cubicBezTo>
                  <a:cubicBezTo>
                    <a:pt x="11174" y="12078"/>
                    <a:pt x="12818" y="6368"/>
                    <a:pt x="11873" y="1069"/>
                  </a:cubicBezTo>
                  <a:lnTo>
                    <a:pt x="11873" y="1069"/>
                  </a:lnTo>
                  <a:cubicBezTo>
                    <a:pt x="10926" y="1542"/>
                    <a:pt x="9749" y="1728"/>
                    <a:pt x="8481" y="1728"/>
                  </a:cubicBezTo>
                  <a:cubicBezTo>
                    <a:pt x="5568" y="1728"/>
                    <a:pt x="2176" y="74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978386" y="2612378"/>
              <a:ext cx="907742" cy="1647821"/>
            </a:xfrm>
            <a:custGeom>
              <a:avLst/>
              <a:gdLst/>
              <a:ahLst/>
              <a:cxnLst/>
              <a:rect l="l" t="t" r="r" b="b"/>
              <a:pathLst>
                <a:path w="66550" h="120808" extrusionOk="0">
                  <a:moveTo>
                    <a:pt x="29852" y="1"/>
                  </a:moveTo>
                  <a:cubicBezTo>
                    <a:pt x="26869" y="1"/>
                    <a:pt x="24244" y="1257"/>
                    <a:pt x="23498" y="4592"/>
                  </a:cubicBezTo>
                  <a:cubicBezTo>
                    <a:pt x="23252" y="5783"/>
                    <a:pt x="22964" y="7015"/>
                    <a:pt x="22759" y="8248"/>
                  </a:cubicBezTo>
                  <a:cubicBezTo>
                    <a:pt x="20951" y="7385"/>
                    <a:pt x="18938" y="6810"/>
                    <a:pt x="17007" y="6440"/>
                  </a:cubicBezTo>
                  <a:cubicBezTo>
                    <a:pt x="16643" y="6376"/>
                    <a:pt x="16256" y="6312"/>
                    <a:pt x="15875" y="6312"/>
                  </a:cubicBezTo>
                  <a:cubicBezTo>
                    <a:pt x="15527" y="6312"/>
                    <a:pt x="15185" y="6365"/>
                    <a:pt x="14871" y="6522"/>
                  </a:cubicBezTo>
                  <a:cubicBezTo>
                    <a:pt x="14132" y="6933"/>
                    <a:pt x="10188" y="8084"/>
                    <a:pt x="9942" y="8905"/>
                  </a:cubicBezTo>
                  <a:cubicBezTo>
                    <a:pt x="3287" y="29445"/>
                    <a:pt x="2137" y="50067"/>
                    <a:pt x="493" y="71552"/>
                  </a:cubicBezTo>
                  <a:cubicBezTo>
                    <a:pt x="206" y="74798"/>
                    <a:pt x="0" y="120808"/>
                    <a:pt x="2424" y="120808"/>
                  </a:cubicBezTo>
                  <a:cubicBezTo>
                    <a:pt x="2794" y="120766"/>
                    <a:pt x="19965" y="120315"/>
                    <a:pt x="20130" y="119657"/>
                  </a:cubicBezTo>
                  <a:cubicBezTo>
                    <a:pt x="20417" y="118548"/>
                    <a:pt x="20458" y="91887"/>
                    <a:pt x="20499" y="81124"/>
                  </a:cubicBezTo>
                  <a:cubicBezTo>
                    <a:pt x="20499" y="78618"/>
                    <a:pt x="21855" y="69663"/>
                    <a:pt x="22718" y="64363"/>
                  </a:cubicBezTo>
                  <a:cubicBezTo>
                    <a:pt x="23046" y="66212"/>
                    <a:pt x="23498" y="68020"/>
                    <a:pt x="24114" y="69786"/>
                  </a:cubicBezTo>
                  <a:cubicBezTo>
                    <a:pt x="26579" y="76852"/>
                    <a:pt x="31673" y="82644"/>
                    <a:pt x="35370" y="89053"/>
                  </a:cubicBezTo>
                  <a:cubicBezTo>
                    <a:pt x="39684" y="96570"/>
                    <a:pt x="43997" y="104047"/>
                    <a:pt x="48310" y="111523"/>
                  </a:cubicBezTo>
                  <a:cubicBezTo>
                    <a:pt x="48352" y="111564"/>
                    <a:pt x="48352" y="111564"/>
                    <a:pt x="48352" y="111606"/>
                  </a:cubicBezTo>
                  <a:cubicBezTo>
                    <a:pt x="49255" y="113167"/>
                    <a:pt x="50323" y="113906"/>
                    <a:pt x="51474" y="114111"/>
                  </a:cubicBezTo>
                  <a:cubicBezTo>
                    <a:pt x="52624" y="113783"/>
                    <a:pt x="53774" y="113372"/>
                    <a:pt x="54883" y="112879"/>
                  </a:cubicBezTo>
                  <a:cubicBezTo>
                    <a:pt x="57512" y="111729"/>
                    <a:pt x="64126" y="108648"/>
                    <a:pt x="65276" y="105813"/>
                  </a:cubicBezTo>
                  <a:cubicBezTo>
                    <a:pt x="66550" y="102773"/>
                    <a:pt x="62278" y="96324"/>
                    <a:pt x="60922" y="93243"/>
                  </a:cubicBezTo>
                  <a:lnTo>
                    <a:pt x="60922" y="93202"/>
                  </a:lnTo>
                  <a:cubicBezTo>
                    <a:pt x="56691" y="83712"/>
                    <a:pt x="51843" y="74510"/>
                    <a:pt x="46421" y="65637"/>
                  </a:cubicBezTo>
                  <a:cubicBezTo>
                    <a:pt x="45517" y="64158"/>
                    <a:pt x="44613" y="62720"/>
                    <a:pt x="44202" y="61036"/>
                  </a:cubicBezTo>
                  <a:cubicBezTo>
                    <a:pt x="43833" y="59434"/>
                    <a:pt x="43915" y="57749"/>
                    <a:pt x="44038" y="56065"/>
                  </a:cubicBezTo>
                  <a:cubicBezTo>
                    <a:pt x="44613" y="47849"/>
                    <a:pt x="45229" y="39674"/>
                    <a:pt x="45805" y="31458"/>
                  </a:cubicBezTo>
                  <a:cubicBezTo>
                    <a:pt x="46174" y="26323"/>
                    <a:pt x="46544" y="21106"/>
                    <a:pt x="45599" y="16053"/>
                  </a:cubicBezTo>
                  <a:cubicBezTo>
                    <a:pt x="44695" y="10959"/>
                    <a:pt x="42354" y="5947"/>
                    <a:pt x="38246" y="2866"/>
                  </a:cubicBezTo>
                  <a:cubicBezTo>
                    <a:pt x="36066" y="1216"/>
                    <a:pt x="32786" y="1"/>
                    <a:pt x="29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2997441" y="2133273"/>
              <a:ext cx="519438" cy="662849"/>
            </a:xfrm>
            <a:custGeom>
              <a:avLst/>
              <a:gdLst/>
              <a:ahLst/>
              <a:cxnLst/>
              <a:rect l="l" t="t" r="r" b="b"/>
              <a:pathLst>
                <a:path w="38082" h="48596" extrusionOk="0">
                  <a:moveTo>
                    <a:pt x="19376" y="1"/>
                  </a:moveTo>
                  <a:cubicBezTo>
                    <a:pt x="17251" y="1"/>
                    <a:pt x="15196" y="285"/>
                    <a:pt x="13556" y="1060"/>
                  </a:cubicBezTo>
                  <a:cubicBezTo>
                    <a:pt x="11010" y="2210"/>
                    <a:pt x="9695" y="4963"/>
                    <a:pt x="8914" y="7510"/>
                  </a:cubicBezTo>
                  <a:cubicBezTo>
                    <a:pt x="7929" y="10714"/>
                    <a:pt x="7025" y="12727"/>
                    <a:pt x="5382" y="15726"/>
                  </a:cubicBezTo>
                  <a:cubicBezTo>
                    <a:pt x="1849" y="22052"/>
                    <a:pt x="0" y="29323"/>
                    <a:pt x="164" y="36554"/>
                  </a:cubicBezTo>
                  <a:cubicBezTo>
                    <a:pt x="247" y="40826"/>
                    <a:pt x="1438" y="45714"/>
                    <a:pt x="5299" y="47563"/>
                  </a:cubicBezTo>
                  <a:cubicBezTo>
                    <a:pt x="7025" y="48426"/>
                    <a:pt x="9079" y="48508"/>
                    <a:pt x="11010" y="48549"/>
                  </a:cubicBezTo>
                  <a:cubicBezTo>
                    <a:pt x="12704" y="48580"/>
                    <a:pt x="14399" y="48595"/>
                    <a:pt x="16093" y="48595"/>
                  </a:cubicBezTo>
                  <a:cubicBezTo>
                    <a:pt x="21174" y="48595"/>
                    <a:pt x="26250" y="48457"/>
                    <a:pt x="31303" y="48179"/>
                  </a:cubicBezTo>
                  <a:cubicBezTo>
                    <a:pt x="31960" y="48138"/>
                    <a:pt x="32659" y="48097"/>
                    <a:pt x="33193" y="47727"/>
                  </a:cubicBezTo>
                  <a:cubicBezTo>
                    <a:pt x="33809" y="47358"/>
                    <a:pt x="34096" y="46659"/>
                    <a:pt x="34384" y="46002"/>
                  </a:cubicBezTo>
                  <a:cubicBezTo>
                    <a:pt x="36274" y="41647"/>
                    <a:pt x="37506" y="38525"/>
                    <a:pt x="37794" y="33842"/>
                  </a:cubicBezTo>
                  <a:cubicBezTo>
                    <a:pt x="38081" y="29077"/>
                    <a:pt x="38081" y="24353"/>
                    <a:pt x="38081" y="19587"/>
                  </a:cubicBezTo>
                  <a:cubicBezTo>
                    <a:pt x="38040" y="16876"/>
                    <a:pt x="37999" y="15151"/>
                    <a:pt x="36726" y="12891"/>
                  </a:cubicBezTo>
                  <a:cubicBezTo>
                    <a:pt x="35452" y="10673"/>
                    <a:pt x="35288" y="8167"/>
                    <a:pt x="34220" y="5908"/>
                  </a:cubicBezTo>
                  <a:cubicBezTo>
                    <a:pt x="32946" y="3320"/>
                    <a:pt x="30235" y="1676"/>
                    <a:pt x="27400" y="1019"/>
                  </a:cubicBezTo>
                  <a:cubicBezTo>
                    <a:pt x="25149" y="503"/>
                    <a:pt x="22201" y="1"/>
                    <a:pt x="1937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2631534" y="2120056"/>
              <a:ext cx="627031" cy="1090491"/>
            </a:xfrm>
            <a:custGeom>
              <a:avLst/>
              <a:gdLst/>
              <a:ahLst/>
              <a:cxnLst/>
              <a:rect l="l" t="t" r="r" b="b"/>
              <a:pathLst>
                <a:path w="45970" h="79948" extrusionOk="0">
                  <a:moveTo>
                    <a:pt x="44735" y="1"/>
                  </a:moveTo>
                  <a:cubicBezTo>
                    <a:pt x="43499" y="1"/>
                    <a:pt x="42213" y="243"/>
                    <a:pt x="40958" y="674"/>
                  </a:cubicBezTo>
                  <a:cubicBezTo>
                    <a:pt x="40095" y="838"/>
                    <a:pt x="39232" y="1043"/>
                    <a:pt x="38370" y="1331"/>
                  </a:cubicBezTo>
                  <a:cubicBezTo>
                    <a:pt x="34138" y="2604"/>
                    <a:pt x="30236" y="4823"/>
                    <a:pt x="26621" y="7370"/>
                  </a:cubicBezTo>
                  <a:cubicBezTo>
                    <a:pt x="24402" y="8931"/>
                    <a:pt x="22143" y="10574"/>
                    <a:pt x="20130" y="12381"/>
                  </a:cubicBezTo>
                  <a:cubicBezTo>
                    <a:pt x="20007" y="12258"/>
                    <a:pt x="19884" y="12135"/>
                    <a:pt x="19760" y="12012"/>
                  </a:cubicBezTo>
                  <a:cubicBezTo>
                    <a:pt x="18848" y="11200"/>
                    <a:pt x="17629" y="10612"/>
                    <a:pt x="16402" y="10612"/>
                  </a:cubicBezTo>
                  <a:cubicBezTo>
                    <a:pt x="16138" y="10612"/>
                    <a:pt x="15873" y="10639"/>
                    <a:pt x="15611" y="10697"/>
                  </a:cubicBezTo>
                  <a:cubicBezTo>
                    <a:pt x="14502" y="10944"/>
                    <a:pt x="13598" y="11683"/>
                    <a:pt x="12777" y="12423"/>
                  </a:cubicBezTo>
                  <a:cubicBezTo>
                    <a:pt x="10353" y="14559"/>
                    <a:pt x="8422" y="17229"/>
                    <a:pt x="6040" y="19324"/>
                  </a:cubicBezTo>
                  <a:cubicBezTo>
                    <a:pt x="3862" y="21337"/>
                    <a:pt x="1890" y="24130"/>
                    <a:pt x="987" y="26965"/>
                  </a:cubicBezTo>
                  <a:cubicBezTo>
                    <a:pt x="1" y="29923"/>
                    <a:pt x="288" y="33415"/>
                    <a:pt x="2425" y="35674"/>
                  </a:cubicBezTo>
                  <a:cubicBezTo>
                    <a:pt x="4060" y="37387"/>
                    <a:pt x="6471" y="38104"/>
                    <a:pt x="8817" y="38104"/>
                  </a:cubicBezTo>
                  <a:cubicBezTo>
                    <a:pt x="8946" y="38104"/>
                    <a:pt x="9074" y="38102"/>
                    <a:pt x="9203" y="38098"/>
                  </a:cubicBezTo>
                  <a:cubicBezTo>
                    <a:pt x="9367" y="38057"/>
                    <a:pt x="9531" y="38057"/>
                    <a:pt x="9696" y="38057"/>
                  </a:cubicBezTo>
                  <a:cubicBezTo>
                    <a:pt x="10065" y="38057"/>
                    <a:pt x="10435" y="38015"/>
                    <a:pt x="10805" y="37974"/>
                  </a:cubicBezTo>
                  <a:cubicBezTo>
                    <a:pt x="15036" y="37399"/>
                    <a:pt x="18898" y="35181"/>
                    <a:pt x="22307" y="32593"/>
                  </a:cubicBezTo>
                  <a:cubicBezTo>
                    <a:pt x="23663" y="31607"/>
                    <a:pt x="24977" y="30498"/>
                    <a:pt x="26210" y="29348"/>
                  </a:cubicBezTo>
                  <a:cubicBezTo>
                    <a:pt x="26374" y="29224"/>
                    <a:pt x="26538" y="29060"/>
                    <a:pt x="26703" y="28896"/>
                  </a:cubicBezTo>
                  <a:lnTo>
                    <a:pt x="26703" y="28896"/>
                  </a:lnTo>
                  <a:cubicBezTo>
                    <a:pt x="26415" y="30457"/>
                    <a:pt x="26210" y="32018"/>
                    <a:pt x="25963" y="33620"/>
                  </a:cubicBezTo>
                  <a:cubicBezTo>
                    <a:pt x="23909" y="48327"/>
                    <a:pt x="22677" y="63115"/>
                    <a:pt x="22225" y="77945"/>
                  </a:cubicBezTo>
                  <a:cubicBezTo>
                    <a:pt x="22979" y="78304"/>
                    <a:pt x="32944" y="79948"/>
                    <a:pt x="35511" y="79948"/>
                  </a:cubicBezTo>
                  <a:cubicBezTo>
                    <a:pt x="35883" y="79948"/>
                    <a:pt x="36100" y="79913"/>
                    <a:pt x="36110" y="79835"/>
                  </a:cubicBezTo>
                  <a:cubicBezTo>
                    <a:pt x="37301" y="68949"/>
                    <a:pt x="38575" y="58063"/>
                    <a:pt x="39890" y="47217"/>
                  </a:cubicBezTo>
                  <a:cubicBezTo>
                    <a:pt x="40506" y="41713"/>
                    <a:pt x="41163" y="36249"/>
                    <a:pt x="41820" y="30744"/>
                  </a:cubicBezTo>
                  <a:cubicBezTo>
                    <a:pt x="42108" y="27992"/>
                    <a:pt x="43792" y="18543"/>
                    <a:pt x="44121" y="16448"/>
                  </a:cubicBezTo>
                  <a:cubicBezTo>
                    <a:pt x="44860" y="11272"/>
                    <a:pt x="45476" y="6055"/>
                    <a:pt x="45928" y="838"/>
                  </a:cubicBezTo>
                  <a:cubicBezTo>
                    <a:pt x="45969" y="591"/>
                    <a:pt x="45969" y="345"/>
                    <a:pt x="45764" y="181"/>
                  </a:cubicBezTo>
                  <a:lnTo>
                    <a:pt x="45764" y="140"/>
                  </a:lnTo>
                  <a:cubicBezTo>
                    <a:pt x="45641" y="57"/>
                    <a:pt x="45435" y="16"/>
                    <a:pt x="45271" y="16"/>
                  </a:cubicBezTo>
                  <a:cubicBezTo>
                    <a:pt x="45094" y="6"/>
                    <a:pt x="44915" y="1"/>
                    <a:pt x="4473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2936920" y="2075439"/>
              <a:ext cx="111521" cy="226956"/>
            </a:xfrm>
            <a:custGeom>
              <a:avLst/>
              <a:gdLst/>
              <a:ahLst/>
              <a:cxnLst/>
              <a:rect l="l" t="t" r="r" b="b"/>
              <a:pathLst>
                <a:path w="8176" h="16639" extrusionOk="0">
                  <a:moveTo>
                    <a:pt x="411" y="1"/>
                  </a:moveTo>
                  <a:cubicBezTo>
                    <a:pt x="165" y="1"/>
                    <a:pt x="0" y="206"/>
                    <a:pt x="0" y="412"/>
                  </a:cubicBezTo>
                  <a:lnTo>
                    <a:pt x="0" y="16186"/>
                  </a:lnTo>
                  <a:cubicBezTo>
                    <a:pt x="0" y="16433"/>
                    <a:pt x="206" y="16638"/>
                    <a:pt x="452" y="16638"/>
                  </a:cubicBezTo>
                  <a:lnTo>
                    <a:pt x="7723" y="16638"/>
                  </a:lnTo>
                  <a:cubicBezTo>
                    <a:pt x="7970" y="16638"/>
                    <a:pt x="8175" y="16433"/>
                    <a:pt x="8175" y="16186"/>
                  </a:cubicBezTo>
                  <a:lnTo>
                    <a:pt x="8175" y="412"/>
                  </a:lnTo>
                  <a:cubicBezTo>
                    <a:pt x="8175" y="206"/>
                    <a:pt x="8011" y="1"/>
                    <a:pt x="77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2857917" y="2140666"/>
              <a:ext cx="211352" cy="191983"/>
            </a:xfrm>
            <a:custGeom>
              <a:avLst/>
              <a:gdLst/>
              <a:ahLst/>
              <a:cxnLst/>
              <a:rect l="l" t="t" r="r" b="b"/>
              <a:pathLst>
                <a:path w="15495" h="14075" extrusionOk="0">
                  <a:moveTo>
                    <a:pt x="12417" y="1"/>
                  </a:moveTo>
                  <a:cubicBezTo>
                    <a:pt x="12348" y="1"/>
                    <a:pt x="12276" y="9"/>
                    <a:pt x="12201" y="25"/>
                  </a:cubicBezTo>
                  <a:cubicBezTo>
                    <a:pt x="9736" y="600"/>
                    <a:pt x="7477" y="1217"/>
                    <a:pt x="5258" y="3024"/>
                  </a:cubicBezTo>
                  <a:cubicBezTo>
                    <a:pt x="5217" y="3065"/>
                    <a:pt x="5176" y="3065"/>
                    <a:pt x="5135" y="3106"/>
                  </a:cubicBezTo>
                  <a:cubicBezTo>
                    <a:pt x="3944" y="3599"/>
                    <a:pt x="3081" y="5201"/>
                    <a:pt x="2506" y="6228"/>
                  </a:cubicBezTo>
                  <a:cubicBezTo>
                    <a:pt x="2136" y="6886"/>
                    <a:pt x="1972" y="7584"/>
                    <a:pt x="1643" y="8241"/>
                  </a:cubicBezTo>
                  <a:cubicBezTo>
                    <a:pt x="1233" y="9145"/>
                    <a:pt x="575" y="10008"/>
                    <a:pt x="123" y="10870"/>
                  </a:cubicBezTo>
                  <a:cubicBezTo>
                    <a:pt x="0" y="11117"/>
                    <a:pt x="1643" y="12555"/>
                    <a:pt x="1849" y="12719"/>
                  </a:cubicBezTo>
                  <a:cubicBezTo>
                    <a:pt x="2424" y="13212"/>
                    <a:pt x="3081" y="13746"/>
                    <a:pt x="3738" y="14075"/>
                  </a:cubicBezTo>
                  <a:cubicBezTo>
                    <a:pt x="3944" y="13828"/>
                    <a:pt x="4190" y="13582"/>
                    <a:pt x="4437" y="13459"/>
                  </a:cubicBezTo>
                  <a:cubicBezTo>
                    <a:pt x="4542" y="13412"/>
                    <a:pt x="4635" y="13395"/>
                    <a:pt x="4720" y="13395"/>
                  </a:cubicBezTo>
                  <a:cubicBezTo>
                    <a:pt x="4934" y="13395"/>
                    <a:pt x="5106" y="13500"/>
                    <a:pt x="5341" y="13500"/>
                  </a:cubicBezTo>
                  <a:cubicBezTo>
                    <a:pt x="5792" y="13500"/>
                    <a:pt x="6368" y="13130"/>
                    <a:pt x="6737" y="12883"/>
                  </a:cubicBezTo>
                  <a:cubicBezTo>
                    <a:pt x="7600" y="12308"/>
                    <a:pt x="8339" y="11446"/>
                    <a:pt x="8956" y="10583"/>
                  </a:cubicBezTo>
                  <a:cubicBezTo>
                    <a:pt x="9079" y="10377"/>
                    <a:pt x="9202" y="10172"/>
                    <a:pt x="9284" y="9967"/>
                  </a:cubicBezTo>
                  <a:cubicBezTo>
                    <a:pt x="10558" y="9227"/>
                    <a:pt x="11790" y="8652"/>
                    <a:pt x="13187" y="8200"/>
                  </a:cubicBezTo>
                  <a:cubicBezTo>
                    <a:pt x="14161" y="7901"/>
                    <a:pt x="13871" y="6474"/>
                    <a:pt x="13002" y="6474"/>
                  </a:cubicBezTo>
                  <a:cubicBezTo>
                    <a:pt x="12918" y="6474"/>
                    <a:pt x="12829" y="6487"/>
                    <a:pt x="12735" y="6516"/>
                  </a:cubicBezTo>
                  <a:cubicBezTo>
                    <a:pt x="11297" y="6968"/>
                    <a:pt x="10065" y="7543"/>
                    <a:pt x="8791" y="8241"/>
                  </a:cubicBezTo>
                  <a:cubicBezTo>
                    <a:pt x="8709" y="8118"/>
                    <a:pt x="8627" y="7995"/>
                    <a:pt x="8545" y="7872"/>
                  </a:cubicBezTo>
                  <a:cubicBezTo>
                    <a:pt x="9243" y="7461"/>
                    <a:pt x="9941" y="7132"/>
                    <a:pt x="10640" y="6804"/>
                  </a:cubicBezTo>
                  <a:cubicBezTo>
                    <a:pt x="11133" y="6598"/>
                    <a:pt x="11667" y="6434"/>
                    <a:pt x="12160" y="6269"/>
                  </a:cubicBezTo>
                  <a:cubicBezTo>
                    <a:pt x="12406" y="6187"/>
                    <a:pt x="12653" y="6105"/>
                    <a:pt x="12899" y="6023"/>
                  </a:cubicBezTo>
                  <a:cubicBezTo>
                    <a:pt x="12981" y="6023"/>
                    <a:pt x="13433" y="5900"/>
                    <a:pt x="13474" y="5859"/>
                  </a:cubicBezTo>
                  <a:cubicBezTo>
                    <a:pt x="13522" y="5866"/>
                    <a:pt x="13570" y="5869"/>
                    <a:pt x="13618" y="5869"/>
                  </a:cubicBezTo>
                  <a:cubicBezTo>
                    <a:pt x="13856" y="5869"/>
                    <a:pt x="14084" y="5783"/>
                    <a:pt x="14255" y="5612"/>
                  </a:cubicBezTo>
                  <a:cubicBezTo>
                    <a:pt x="14255" y="5612"/>
                    <a:pt x="14296" y="5612"/>
                    <a:pt x="14296" y="5571"/>
                  </a:cubicBezTo>
                  <a:cubicBezTo>
                    <a:pt x="14707" y="5119"/>
                    <a:pt x="14584" y="4298"/>
                    <a:pt x="13885" y="4133"/>
                  </a:cubicBezTo>
                  <a:cubicBezTo>
                    <a:pt x="13783" y="4110"/>
                    <a:pt x="13681" y="4100"/>
                    <a:pt x="13579" y="4100"/>
                  </a:cubicBezTo>
                  <a:cubicBezTo>
                    <a:pt x="13147" y="4100"/>
                    <a:pt x="12715" y="4280"/>
                    <a:pt x="12283" y="4380"/>
                  </a:cubicBezTo>
                  <a:cubicBezTo>
                    <a:pt x="11626" y="4585"/>
                    <a:pt x="11010" y="4832"/>
                    <a:pt x="10393" y="5078"/>
                  </a:cubicBezTo>
                  <a:cubicBezTo>
                    <a:pt x="9490" y="5448"/>
                    <a:pt x="8627" y="5859"/>
                    <a:pt x="7764" y="6311"/>
                  </a:cubicBezTo>
                  <a:cubicBezTo>
                    <a:pt x="7723" y="6228"/>
                    <a:pt x="7682" y="6146"/>
                    <a:pt x="7641" y="6064"/>
                  </a:cubicBezTo>
                  <a:cubicBezTo>
                    <a:pt x="9859" y="4996"/>
                    <a:pt x="12078" y="4010"/>
                    <a:pt x="14460" y="3435"/>
                  </a:cubicBezTo>
                  <a:lnTo>
                    <a:pt x="14460" y="3394"/>
                  </a:lnTo>
                  <a:cubicBezTo>
                    <a:pt x="15494" y="3164"/>
                    <a:pt x="15172" y="1685"/>
                    <a:pt x="14225" y="1685"/>
                  </a:cubicBezTo>
                  <a:cubicBezTo>
                    <a:pt x="14156" y="1685"/>
                    <a:pt x="14084" y="1693"/>
                    <a:pt x="14008" y="1710"/>
                  </a:cubicBezTo>
                  <a:cubicBezTo>
                    <a:pt x="11544" y="2367"/>
                    <a:pt x="9202" y="3394"/>
                    <a:pt x="6943" y="4462"/>
                  </a:cubicBezTo>
                  <a:cubicBezTo>
                    <a:pt x="6860" y="4339"/>
                    <a:pt x="6819" y="4215"/>
                    <a:pt x="6737" y="4133"/>
                  </a:cubicBezTo>
                  <a:cubicBezTo>
                    <a:pt x="8586" y="2983"/>
                    <a:pt x="10558" y="2161"/>
                    <a:pt x="12653" y="1710"/>
                  </a:cubicBezTo>
                  <a:cubicBezTo>
                    <a:pt x="13687" y="1480"/>
                    <a:pt x="13364" y="1"/>
                    <a:pt x="1241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2982860" y="2101219"/>
              <a:ext cx="15154" cy="14581"/>
            </a:xfrm>
            <a:custGeom>
              <a:avLst/>
              <a:gdLst/>
              <a:ahLst/>
              <a:cxnLst/>
              <a:rect l="l" t="t" r="r" b="b"/>
              <a:pathLst>
                <a:path w="1111" h="1069" extrusionOk="0">
                  <a:moveTo>
                    <a:pt x="576" y="1"/>
                  </a:moveTo>
                  <a:cubicBezTo>
                    <a:pt x="247" y="1"/>
                    <a:pt x="1" y="247"/>
                    <a:pt x="1" y="535"/>
                  </a:cubicBezTo>
                  <a:cubicBezTo>
                    <a:pt x="1" y="863"/>
                    <a:pt x="247" y="1069"/>
                    <a:pt x="576" y="1069"/>
                  </a:cubicBezTo>
                  <a:cubicBezTo>
                    <a:pt x="864" y="1069"/>
                    <a:pt x="1110" y="863"/>
                    <a:pt x="1110" y="535"/>
                  </a:cubicBezTo>
                  <a:cubicBezTo>
                    <a:pt x="1110" y="247"/>
                    <a:pt x="864" y="1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2830461" y="4355447"/>
              <a:ext cx="402325" cy="165862"/>
            </a:xfrm>
            <a:custGeom>
              <a:avLst/>
              <a:gdLst/>
              <a:ahLst/>
              <a:cxnLst/>
              <a:rect l="l" t="t" r="r" b="b"/>
              <a:pathLst>
                <a:path w="29496" h="12160" extrusionOk="0">
                  <a:moveTo>
                    <a:pt x="18445" y="0"/>
                  </a:moveTo>
                  <a:cubicBezTo>
                    <a:pt x="18281" y="0"/>
                    <a:pt x="18158" y="0"/>
                    <a:pt x="18034" y="41"/>
                  </a:cubicBezTo>
                  <a:cubicBezTo>
                    <a:pt x="17911" y="123"/>
                    <a:pt x="17829" y="206"/>
                    <a:pt x="17788" y="329"/>
                  </a:cubicBezTo>
                  <a:cubicBezTo>
                    <a:pt x="16391" y="2260"/>
                    <a:pt x="14460" y="3862"/>
                    <a:pt x="12324" y="5012"/>
                  </a:cubicBezTo>
                  <a:cubicBezTo>
                    <a:pt x="8915" y="6902"/>
                    <a:pt x="5258" y="8216"/>
                    <a:pt x="1726" y="9818"/>
                  </a:cubicBezTo>
                  <a:cubicBezTo>
                    <a:pt x="1274" y="10024"/>
                    <a:pt x="822" y="10229"/>
                    <a:pt x="493" y="10640"/>
                  </a:cubicBezTo>
                  <a:cubicBezTo>
                    <a:pt x="165" y="11051"/>
                    <a:pt x="0" y="11708"/>
                    <a:pt x="247" y="12160"/>
                  </a:cubicBezTo>
                  <a:cubicBezTo>
                    <a:pt x="986" y="12160"/>
                    <a:pt x="3328" y="12119"/>
                    <a:pt x="6409" y="12078"/>
                  </a:cubicBezTo>
                  <a:cubicBezTo>
                    <a:pt x="15077" y="11954"/>
                    <a:pt x="29496" y="11585"/>
                    <a:pt x="29496" y="10722"/>
                  </a:cubicBezTo>
                  <a:cubicBezTo>
                    <a:pt x="29414" y="7436"/>
                    <a:pt x="29455" y="4231"/>
                    <a:pt x="28880" y="986"/>
                  </a:cubicBezTo>
                  <a:cubicBezTo>
                    <a:pt x="28838" y="740"/>
                    <a:pt x="28756" y="452"/>
                    <a:pt x="28551" y="247"/>
                  </a:cubicBezTo>
                  <a:cubicBezTo>
                    <a:pt x="28304" y="0"/>
                    <a:pt x="27935" y="0"/>
                    <a:pt x="27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676563" y="4134670"/>
              <a:ext cx="307064" cy="343633"/>
            </a:xfrm>
            <a:custGeom>
              <a:avLst/>
              <a:gdLst/>
              <a:ahLst/>
              <a:cxnLst/>
              <a:rect l="l" t="t" r="r" b="b"/>
              <a:pathLst>
                <a:path w="22512" h="25193" extrusionOk="0">
                  <a:moveTo>
                    <a:pt x="16268" y="1"/>
                  </a:moveTo>
                  <a:cubicBezTo>
                    <a:pt x="13146" y="2219"/>
                    <a:pt x="10065" y="4437"/>
                    <a:pt x="6984" y="6697"/>
                  </a:cubicBezTo>
                  <a:cubicBezTo>
                    <a:pt x="6778" y="6861"/>
                    <a:pt x="6819" y="9449"/>
                    <a:pt x="6696" y="9983"/>
                  </a:cubicBezTo>
                  <a:cubicBezTo>
                    <a:pt x="6409" y="11010"/>
                    <a:pt x="6080" y="12201"/>
                    <a:pt x="5628" y="13228"/>
                  </a:cubicBezTo>
                  <a:cubicBezTo>
                    <a:pt x="4108" y="16761"/>
                    <a:pt x="2054" y="19966"/>
                    <a:pt x="247" y="23334"/>
                  </a:cubicBezTo>
                  <a:cubicBezTo>
                    <a:pt x="0" y="23827"/>
                    <a:pt x="0" y="24279"/>
                    <a:pt x="164" y="24608"/>
                  </a:cubicBezTo>
                  <a:lnTo>
                    <a:pt x="123" y="24608"/>
                  </a:lnTo>
                  <a:cubicBezTo>
                    <a:pt x="318" y="24964"/>
                    <a:pt x="717" y="25193"/>
                    <a:pt x="1239" y="25193"/>
                  </a:cubicBezTo>
                  <a:cubicBezTo>
                    <a:pt x="1379" y="25193"/>
                    <a:pt x="1528" y="25176"/>
                    <a:pt x="1684" y="25142"/>
                  </a:cubicBezTo>
                  <a:cubicBezTo>
                    <a:pt x="2835" y="24854"/>
                    <a:pt x="4355" y="23088"/>
                    <a:pt x="5299" y="22348"/>
                  </a:cubicBezTo>
                  <a:cubicBezTo>
                    <a:pt x="9900" y="18733"/>
                    <a:pt x="14501" y="15077"/>
                    <a:pt x="18897" y="11174"/>
                  </a:cubicBezTo>
                  <a:cubicBezTo>
                    <a:pt x="19595" y="10599"/>
                    <a:pt x="22471" y="8668"/>
                    <a:pt x="22471" y="7641"/>
                  </a:cubicBezTo>
                  <a:cubicBezTo>
                    <a:pt x="22512" y="6984"/>
                    <a:pt x="20581" y="4971"/>
                    <a:pt x="20088" y="4314"/>
                  </a:cubicBezTo>
                  <a:cubicBezTo>
                    <a:pt x="18979" y="2753"/>
                    <a:pt x="17664" y="1315"/>
                    <a:pt x="16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189069" y="1836180"/>
              <a:ext cx="232548" cy="364693"/>
            </a:xfrm>
            <a:custGeom>
              <a:avLst/>
              <a:gdLst/>
              <a:ahLst/>
              <a:cxnLst/>
              <a:rect l="l" t="t" r="r" b="b"/>
              <a:pathLst>
                <a:path w="17049" h="26737" extrusionOk="0">
                  <a:moveTo>
                    <a:pt x="3533" y="1"/>
                  </a:moveTo>
                  <a:cubicBezTo>
                    <a:pt x="2917" y="1"/>
                    <a:pt x="2260" y="83"/>
                    <a:pt x="1808" y="453"/>
                  </a:cubicBezTo>
                  <a:cubicBezTo>
                    <a:pt x="1315" y="863"/>
                    <a:pt x="1192" y="1521"/>
                    <a:pt x="1069" y="2137"/>
                  </a:cubicBezTo>
                  <a:cubicBezTo>
                    <a:pt x="534" y="4889"/>
                    <a:pt x="0" y="7683"/>
                    <a:pt x="124" y="10476"/>
                  </a:cubicBezTo>
                  <a:cubicBezTo>
                    <a:pt x="206" y="12653"/>
                    <a:pt x="534" y="15817"/>
                    <a:pt x="2096" y="17460"/>
                  </a:cubicBezTo>
                  <a:cubicBezTo>
                    <a:pt x="3230" y="18670"/>
                    <a:pt x="4921" y="19323"/>
                    <a:pt x="5183" y="19323"/>
                  </a:cubicBezTo>
                  <a:cubicBezTo>
                    <a:pt x="5204" y="19323"/>
                    <a:pt x="5216" y="19319"/>
                    <a:pt x="5217" y="19311"/>
                  </a:cubicBezTo>
                  <a:lnTo>
                    <a:pt x="5217" y="19311"/>
                  </a:lnTo>
                  <a:cubicBezTo>
                    <a:pt x="5135" y="20091"/>
                    <a:pt x="5012" y="21199"/>
                    <a:pt x="5053" y="22020"/>
                  </a:cubicBezTo>
                  <a:cubicBezTo>
                    <a:pt x="5135" y="23622"/>
                    <a:pt x="5464" y="25594"/>
                    <a:pt x="7189" y="26251"/>
                  </a:cubicBezTo>
                  <a:cubicBezTo>
                    <a:pt x="7923" y="26550"/>
                    <a:pt x="8944" y="26736"/>
                    <a:pt x="9997" y="26736"/>
                  </a:cubicBezTo>
                  <a:cubicBezTo>
                    <a:pt x="12128" y="26736"/>
                    <a:pt x="14391" y="25972"/>
                    <a:pt x="14666" y="23827"/>
                  </a:cubicBezTo>
                  <a:cubicBezTo>
                    <a:pt x="14748" y="23457"/>
                    <a:pt x="14707" y="23047"/>
                    <a:pt x="14666" y="22677"/>
                  </a:cubicBezTo>
                  <a:cubicBezTo>
                    <a:pt x="14502" y="20130"/>
                    <a:pt x="14378" y="17624"/>
                    <a:pt x="14337" y="15118"/>
                  </a:cubicBezTo>
                  <a:cubicBezTo>
                    <a:pt x="14337" y="14543"/>
                    <a:pt x="14337" y="13968"/>
                    <a:pt x="14378" y="13434"/>
                  </a:cubicBezTo>
                  <a:lnTo>
                    <a:pt x="14707" y="13434"/>
                  </a:lnTo>
                  <a:cubicBezTo>
                    <a:pt x="15981" y="13434"/>
                    <a:pt x="17049" y="12407"/>
                    <a:pt x="17049" y="11092"/>
                  </a:cubicBezTo>
                  <a:cubicBezTo>
                    <a:pt x="17049" y="9778"/>
                    <a:pt x="16022" y="8792"/>
                    <a:pt x="14748" y="8751"/>
                  </a:cubicBezTo>
                  <a:cubicBezTo>
                    <a:pt x="14995" y="6409"/>
                    <a:pt x="15077" y="3903"/>
                    <a:pt x="14091" y="2671"/>
                  </a:cubicBezTo>
                  <a:cubicBezTo>
                    <a:pt x="12858" y="1069"/>
                    <a:pt x="10846" y="1110"/>
                    <a:pt x="9038" y="494"/>
                  </a:cubicBezTo>
                  <a:cubicBezTo>
                    <a:pt x="8663" y="362"/>
                    <a:pt x="8287" y="334"/>
                    <a:pt x="7908" y="334"/>
                  </a:cubicBezTo>
                  <a:cubicBezTo>
                    <a:pt x="7618" y="334"/>
                    <a:pt x="7326" y="350"/>
                    <a:pt x="7030" y="350"/>
                  </a:cubicBezTo>
                  <a:cubicBezTo>
                    <a:pt x="6865" y="350"/>
                    <a:pt x="6699" y="345"/>
                    <a:pt x="6532" y="329"/>
                  </a:cubicBezTo>
                  <a:cubicBezTo>
                    <a:pt x="5505" y="206"/>
                    <a:pt x="4560" y="1"/>
                    <a:pt x="35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359406" y="2104588"/>
              <a:ext cx="469571" cy="1162701"/>
            </a:xfrm>
            <a:custGeom>
              <a:avLst/>
              <a:gdLst/>
              <a:ahLst/>
              <a:cxnLst/>
              <a:rect l="l" t="t" r="r" b="b"/>
              <a:pathLst>
                <a:path w="34426" h="85242" extrusionOk="0">
                  <a:moveTo>
                    <a:pt x="2014" y="0"/>
                  </a:moveTo>
                  <a:lnTo>
                    <a:pt x="2014" y="0"/>
                  </a:lnTo>
                  <a:cubicBezTo>
                    <a:pt x="2096" y="41"/>
                    <a:pt x="1" y="35534"/>
                    <a:pt x="124" y="38821"/>
                  </a:cubicBezTo>
                  <a:cubicBezTo>
                    <a:pt x="658" y="53281"/>
                    <a:pt x="2342" y="67659"/>
                    <a:pt x="5218" y="81832"/>
                  </a:cubicBezTo>
                  <a:cubicBezTo>
                    <a:pt x="5464" y="83023"/>
                    <a:pt x="6450" y="83927"/>
                    <a:pt x="7683" y="84050"/>
                  </a:cubicBezTo>
                  <a:cubicBezTo>
                    <a:pt x="14256" y="84790"/>
                    <a:pt x="20869" y="85200"/>
                    <a:pt x="27483" y="85241"/>
                  </a:cubicBezTo>
                  <a:cubicBezTo>
                    <a:pt x="28510" y="85241"/>
                    <a:pt x="29291" y="84338"/>
                    <a:pt x="29168" y="83311"/>
                  </a:cubicBezTo>
                  <a:cubicBezTo>
                    <a:pt x="28880" y="81380"/>
                    <a:pt x="28469" y="78176"/>
                    <a:pt x="27976" y="74396"/>
                  </a:cubicBezTo>
                  <a:cubicBezTo>
                    <a:pt x="28510" y="74068"/>
                    <a:pt x="29003" y="73698"/>
                    <a:pt x="29414" y="73287"/>
                  </a:cubicBezTo>
                  <a:cubicBezTo>
                    <a:pt x="32454" y="70288"/>
                    <a:pt x="33358" y="65728"/>
                    <a:pt x="33686" y="61456"/>
                  </a:cubicBezTo>
                  <a:cubicBezTo>
                    <a:pt x="34426" y="52952"/>
                    <a:pt x="33686" y="44367"/>
                    <a:pt x="32988" y="35822"/>
                  </a:cubicBezTo>
                  <a:cubicBezTo>
                    <a:pt x="32906" y="34877"/>
                    <a:pt x="32824" y="33973"/>
                    <a:pt x="32700" y="33070"/>
                  </a:cubicBezTo>
                  <a:cubicBezTo>
                    <a:pt x="30975" y="19554"/>
                    <a:pt x="24526" y="5464"/>
                    <a:pt x="10599" y="2547"/>
                  </a:cubicBezTo>
                  <a:cubicBezTo>
                    <a:pt x="7765" y="1684"/>
                    <a:pt x="4889" y="1027"/>
                    <a:pt x="20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562246" y="3068350"/>
              <a:ext cx="147380" cy="304077"/>
            </a:xfrm>
            <a:custGeom>
              <a:avLst/>
              <a:gdLst/>
              <a:ahLst/>
              <a:cxnLst/>
              <a:rect l="l" t="t" r="r" b="b"/>
              <a:pathLst>
                <a:path w="10805" h="22293" extrusionOk="0">
                  <a:moveTo>
                    <a:pt x="5259" y="1"/>
                  </a:moveTo>
                  <a:cubicBezTo>
                    <a:pt x="4848" y="1809"/>
                    <a:pt x="5012" y="1850"/>
                    <a:pt x="4889" y="3698"/>
                  </a:cubicBezTo>
                  <a:cubicBezTo>
                    <a:pt x="4807" y="5465"/>
                    <a:pt x="4355" y="7190"/>
                    <a:pt x="3287" y="8628"/>
                  </a:cubicBezTo>
                  <a:cubicBezTo>
                    <a:pt x="2835" y="9203"/>
                    <a:pt x="2342" y="9696"/>
                    <a:pt x="1973" y="10271"/>
                  </a:cubicBezTo>
                  <a:cubicBezTo>
                    <a:pt x="1521" y="10928"/>
                    <a:pt x="1192" y="11668"/>
                    <a:pt x="904" y="12366"/>
                  </a:cubicBezTo>
                  <a:cubicBezTo>
                    <a:pt x="658" y="12982"/>
                    <a:pt x="412" y="13557"/>
                    <a:pt x="165" y="14133"/>
                  </a:cubicBezTo>
                  <a:cubicBezTo>
                    <a:pt x="83" y="14338"/>
                    <a:pt x="1" y="14584"/>
                    <a:pt x="1" y="14790"/>
                  </a:cubicBezTo>
                  <a:cubicBezTo>
                    <a:pt x="1" y="15149"/>
                    <a:pt x="242" y="15341"/>
                    <a:pt x="525" y="15341"/>
                  </a:cubicBezTo>
                  <a:cubicBezTo>
                    <a:pt x="663" y="15341"/>
                    <a:pt x="811" y="15295"/>
                    <a:pt x="946" y="15201"/>
                  </a:cubicBezTo>
                  <a:cubicBezTo>
                    <a:pt x="1439" y="14872"/>
                    <a:pt x="1685" y="14133"/>
                    <a:pt x="1849" y="13599"/>
                  </a:cubicBezTo>
                  <a:cubicBezTo>
                    <a:pt x="2014" y="13147"/>
                    <a:pt x="2466" y="11668"/>
                    <a:pt x="3000" y="11545"/>
                  </a:cubicBezTo>
                  <a:cubicBezTo>
                    <a:pt x="3033" y="11536"/>
                    <a:pt x="3064" y="11532"/>
                    <a:pt x="3093" y="11532"/>
                  </a:cubicBezTo>
                  <a:cubicBezTo>
                    <a:pt x="3636" y="11532"/>
                    <a:pt x="3451" y="12919"/>
                    <a:pt x="3451" y="13270"/>
                  </a:cubicBezTo>
                  <a:cubicBezTo>
                    <a:pt x="3287" y="15201"/>
                    <a:pt x="3082" y="17090"/>
                    <a:pt x="2835" y="18980"/>
                  </a:cubicBezTo>
                  <a:cubicBezTo>
                    <a:pt x="2794" y="19391"/>
                    <a:pt x="2507" y="20254"/>
                    <a:pt x="2753" y="20664"/>
                  </a:cubicBezTo>
                  <a:cubicBezTo>
                    <a:pt x="2869" y="20852"/>
                    <a:pt x="3015" y="20928"/>
                    <a:pt x="3164" y="20928"/>
                  </a:cubicBezTo>
                  <a:cubicBezTo>
                    <a:pt x="3440" y="20928"/>
                    <a:pt x="3729" y="20670"/>
                    <a:pt x="3862" y="20377"/>
                  </a:cubicBezTo>
                  <a:cubicBezTo>
                    <a:pt x="4232" y="19555"/>
                    <a:pt x="4273" y="18610"/>
                    <a:pt x="4437" y="17707"/>
                  </a:cubicBezTo>
                  <a:cubicBezTo>
                    <a:pt x="4478" y="17419"/>
                    <a:pt x="5054" y="14790"/>
                    <a:pt x="4889" y="14708"/>
                  </a:cubicBezTo>
                  <a:lnTo>
                    <a:pt x="4889" y="14708"/>
                  </a:lnTo>
                  <a:cubicBezTo>
                    <a:pt x="5054" y="14790"/>
                    <a:pt x="5259" y="14872"/>
                    <a:pt x="5464" y="14954"/>
                  </a:cubicBezTo>
                  <a:cubicBezTo>
                    <a:pt x="5382" y="15488"/>
                    <a:pt x="5300" y="16063"/>
                    <a:pt x="5177" y="16597"/>
                  </a:cubicBezTo>
                  <a:cubicBezTo>
                    <a:pt x="4930" y="18158"/>
                    <a:pt x="4602" y="19761"/>
                    <a:pt x="4437" y="21322"/>
                  </a:cubicBezTo>
                  <a:cubicBezTo>
                    <a:pt x="4396" y="21650"/>
                    <a:pt x="4396" y="22020"/>
                    <a:pt x="4643" y="22184"/>
                  </a:cubicBezTo>
                  <a:cubicBezTo>
                    <a:pt x="4738" y="22261"/>
                    <a:pt x="4851" y="22293"/>
                    <a:pt x="4966" y="22293"/>
                  </a:cubicBezTo>
                  <a:cubicBezTo>
                    <a:pt x="5098" y="22293"/>
                    <a:pt x="5231" y="22250"/>
                    <a:pt x="5341" y="22184"/>
                  </a:cubicBezTo>
                  <a:cubicBezTo>
                    <a:pt x="5588" y="22020"/>
                    <a:pt x="5670" y="21732"/>
                    <a:pt x="5752" y="21486"/>
                  </a:cubicBezTo>
                  <a:cubicBezTo>
                    <a:pt x="6122" y="19884"/>
                    <a:pt x="6532" y="18241"/>
                    <a:pt x="6779" y="16597"/>
                  </a:cubicBezTo>
                  <a:cubicBezTo>
                    <a:pt x="6820" y="16145"/>
                    <a:pt x="6861" y="15694"/>
                    <a:pt x="6902" y="15242"/>
                  </a:cubicBezTo>
                  <a:lnTo>
                    <a:pt x="7313" y="15242"/>
                  </a:lnTo>
                  <a:cubicBezTo>
                    <a:pt x="7354" y="15242"/>
                    <a:pt x="6532" y="19925"/>
                    <a:pt x="6409" y="20418"/>
                  </a:cubicBezTo>
                  <a:cubicBezTo>
                    <a:pt x="6409" y="20541"/>
                    <a:pt x="6368" y="20664"/>
                    <a:pt x="6409" y="20746"/>
                  </a:cubicBezTo>
                  <a:cubicBezTo>
                    <a:pt x="6461" y="20955"/>
                    <a:pt x="6609" y="21031"/>
                    <a:pt x="6780" y="21031"/>
                  </a:cubicBezTo>
                  <a:cubicBezTo>
                    <a:pt x="7015" y="21031"/>
                    <a:pt x="7294" y="20889"/>
                    <a:pt x="7436" y="20746"/>
                  </a:cubicBezTo>
                  <a:cubicBezTo>
                    <a:pt x="7765" y="20418"/>
                    <a:pt x="7765" y="19843"/>
                    <a:pt x="7847" y="19432"/>
                  </a:cubicBezTo>
                  <a:cubicBezTo>
                    <a:pt x="8135" y="18035"/>
                    <a:pt x="8340" y="16597"/>
                    <a:pt x="8504" y="15160"/>
                  </a:cubicBezTo>
                  <a:lnTo>
                    <a:pt x="8628" y="15160"/>
                  </a:lnTo>
                  <a:cubicBezTo>
                    <a:pt x="8669" y="15160"/>
                    <a:pt x="8751" y="15160"/>
                    <a:pt x="8792" y="15118"/>
                  </a:cubicBezTo>
                  <a:lnTo>
                    <a:pt x="8792" y="15118"/>
                  </a:lnTo>
                  <a:cubicBezTo>
                    <a:pt x="8792" y="15324"/>
                    <a:pt x="8792" y="15529"/>
                    <a:pt x="8751" y="15735"/>
                  </a:cubicBezTo>
                  <a:cubicBezTo>
                    <a:pt x="8710" y="16803"/>
                    <a:pt x="8504" y="17912"/>
                    <a:pt x="8545" y="18980"/>
                  </a:cubicBezTo>
                  <a:cubicBezTo>
                    <a:pt x="8567" y="19288"/>
                    <a:pt x="8813" y="19455"/>
                    <a:pt x="9062" y="19455"/>
                  </a:cubicBezTo>
                  <a:cubicBezTo>
                    <a:pt x="9278" y="19455"/>
                    <a:pt x="9496" y="19329"/>
                    <a:pt x="9572" y="19062"/>
                  </a:cubicBezTo>
                  <a:cubicBezTo>
                    <a:pt x="9901" y="17748"/>
                    <a:pt x="9901" y="16351"/>
                    <a:pt x="10106" y="14995"/>
                  </a:cubicBezTo>
                  <a:cubicBezTo>
                    <a:pt x="10805" y="10928"/>
                    <a:pt x="9983" y="6779"/>
                    <a:pt x="10558" y="2712"/>
                  </a:cubicBezTo>
                  <a:lnTo>
                    <a:pt x="525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176739" y="1761665"/>
              <a:ext cx="267289" cy="236463"/>
            </a:xfrm>
            <a:custGeom>
              <a:avLst/>
              <a:gdLst/>
              <a:ahLst/>
              <a:cxnLst/>
              <a:rect l="l" t="t" r="r" b="b"/>
              <a:pathLst>
                <a:path w="19596" h="17336" extrusionOk="0">
                  <a:moveTo>
                    <a:pt x="13762" y="14501"/>
                  </a:moveTo>
                  <a:cubicBezTo>
                    <a:pt x="13765" y="14502"/>
                    <a:pt x="13768" y="14503"/>
                    <a:pt x="13771" y="14503"/>
                  </a:cubicBezTo>
                  <a:lnTo>
                    <a:pt x="13771" y="14503"/>
                  </a:lnTo>
                  <a:cubicBezTo>
                    <a:pt x="13768" y="14503"/>
                    <a:pt x="13765" y="14502"/>
                    <a:pt x="13762" y="14501"/>
                  </a:cubicBezTo>
                  <a:close/>
                  <a:moveTo>
                    <a:pt x="15940" y="0"/>
                  </a:moveTo>
                  <a:cubicBezTo>
                    <a:pt x="15282" y="0"/>
                    <a:pt x="14625" y="329"/>
                    <a:pt x="14214" y="863"/>
                  </a:cubicBezTo>
                  <a:cubicBezTo>
                    <a:pt x="13290" y="760"/>
                    <a:pt x="12355" y="709"/>
                    <a:pt x="11426" y="709"/>
                  </a:cubicBezTo>
                  <a:cubicBezTo>
                    <a:pt x="10497" y="709"/>
                    <a:pt x="9572" y="760"/>
                    <a:pt x="8669" y="863"/>
                  </a:cubicBezTo>
                  <a:cubicBezTo>
                    <a:pt x="6245" y="1150"/>
                    <a:pt x="3862" y="2259"/>
                    <a:pt x="2383" y="4149"/>
                  </a:cubicBezTo>
                  <a:cubicBezTo>
                    <a:pt x="1028" y="5874"/>
                    <a:pt x="494" y="8093"/>
                    <a:pt x="1" y="10188"/>
                  </a:cubicBezTo>
                  <a:cubicBezTo>
                    <a:pt x="2589" y="10558"/>
                    <a:pt x="5136" y="10927"/>
                    <a:pt x="7724" y="11256"/>
                  </a:cubicBezTo>
                  <a:cubicBezTo>
                    <a:pt x="7867" y="11277"/>
                    <a:pt x="8022" y="11297"/>
                    <a:pt x="8176" y="11297"/>
                  </a:cubicBezTo>
                  <a:cubicBezTo>
                    <a:pt x="8330" y="11297"/>
                    <a:pt x="8484" y="11277"/>
                    <a:pt x="8627" y="11215"/>
                  </a:cubicBezTo>
                  <a:cubicBezTo>
                    <a:pt x="8833" y="11133"/>
                    <a:pt x="8997" y="10927"/>
                    <a:pt x="9162" y="10763"/>
                  </a:cubicBezTo>
                  <a:cubicBezTo>
                    <a:pt x="9696" y="10065"/>
                    <a:pt x="10271" y="9120"/>
                    <a:pt x="10969" y="8627"/>
                  </a:cubicBezTo>
                  <a:lnTo>
                    <a:pt x="10969" y="8627"/>
                  </a:lnTo>
                  <a:cubicBezTo>
                    <a:pt x="10764" y="9366"/>
                    <a:pt x="10517" y="10024"/>
                    <a:pt x="10517" y="10804"/>
                  </a:cubicBezTo>
                  <a:lnTo>
                    <a:pt x="12284" y="9531"/>
                  </a:lnTo>
                  <a:cubicBezTo>
                    <a:pt x="12325" y="9941"/>
                    <a:pt x="12489" y="10352"/>
                    <a:pt x="12694" y="10681"/>
                  </a:cubicBezTo>
                  <a:cubicBezTo>
                    <a:pt x="12735" y="10763"/>
                    <a:pt x="12818" y="10845"/>
                    <a:pt x="12859" y="10845"/>
                  </a:cubicBezTo>
                  <a:cubicBezTo>
                    <a:pt x="12912" y="10867"/>
                    <a:pt x="12962" y="10877"/>
                    <a:pt x="13009" y="10877"/>
                  </a:cubicBezTo>
                  <a:cubicBezTo>
                    <a:pt x="13321" y="10877"/>
                    <a:pt x="13494" y="10441"/>
                    <a:pt x="13767" y="10441"/>
                  </a:cubicBezTo>
                  <a:cubicBezTo>
                    <a:pt x="13828" y="10441"/>
                    <a:pt x="13894" y="10463"/>
                    <a:pt x="13968" y="10517"/>
                  </a:cubicBezTo>
                  <a:cubicBezTo>
                    <a:pt x="14132" y="10681"/>
                    <a:pt x="14050" y="11708"/>
                    <a:pt x="14091" y="11913"/>
                  </a:cubicBezTo>
                  <a:cubicBezTo>
                    <a:pt x="14091" y="12115"/>
                    <a:pt x="13972" y="14503"/>
                    <a:pt x="13772" y="14503"/>
                  </a:cubicBezTo>
                  <a:cubicBezTo>
                    <a:pt x="13772" y="14503"/>
                    <a:pt x="13771" y="14503"/>
                    <a:pt x="13771" y="14503"/>
                  </a:cubicBezTo>
                  <a:lnTo>
                    <a:pt x="13771" y="14503"/>
                  </a:lnTo>
                  <a:cubicBezTo>
                    <a:pt x="14631" y="14707"/>
                    <a:pt x="15572" y="14749"/>
                    <a:pt x="16351" y="15118"/>
                  </a:cubicBezTo>
                  <a:cubicBezTo>
                    <a:pt x="17156" y="15561"/>
                    <a:pt x="17843" y="16399"/>
                    <a:pt x="17753" y="17283"/>
                  </a:cubicBezTo>
                  <a:lnTo>
                    <a:pt x="17753" y="17283"/>
                  </a:lnTo>
                  <a:cubicBezTo>
                    <a:pt x="18050" y="14837"/>
                    <a:pt x="19105" y="12430"/>
                    <a:pt x="19432" y="10065"/>
                  </a:cubicBezTo>
                  <a:cubicBezTo>
                    <a:pt x="19596" y="8914"/>
                    <a:pt x="19596" y="7723"/>
                    <a:pt x="19226" y="6614"/>
                  </a:cubicBezTo>
                  <a:cubicBezTo>
                    <a:pt x="19186" y="6413"/>
                    <a:pt x="17930" y="3898"/>
                    <a:pt x="17758" y="3898"/>
                  </a:cubicBezTo>
                  <a:cubicBezTo>
                    <a:pt x="17755" y="3898"/>
                    <a:pt x="17752" y="3899"/>
                    <a:pt x="17750" y="3901"/>
                  </a:cubicBezTo>
                  <a:lnTo>
                    <a:pt x="17750" y="3901"/>
                  </a:lnTo>
                  <a:cubicBezTo>
                    <a:pt x="18565" y="3244"/>
                    <a:pt x="16720" y="2793"/>
                    <a:pt x="16268" y="2752"/>
                  </a:cubicBezTo>
                  <a:cubicBezTo>
                    <a:pt x="16720" y="2506"/>
                    <a:pt x="17131" y="2259"/>
                    <a:pt x="17542" y="1972"/>
                  </a:cubicBezTo>
                  <a:cubicBezTo>
                    <a:pt x="17583" y="1890"/>
                    <a:pt x="17460" y="1808"/>
                    <a:pt x="17378" y="1808"/>
                  </a:cubicBezTo>
                  <a:cubicBezTo>
                    <a:pt x="16916" y="1715"/>
                    <a:pt x="16455" y="1662"/>
                    <a:pt x="16001" y="1662"/>
                  </a:cubicBezTo>
                  <a:cubicBezTo>
                    <a:pt x="15646" y="1662"/>
                    <a:pt x="15296" y="1694"/>
                    <a:pt x="14954" y="1766"/>
                  </a:cubicBezTo>
                  <a:cubicBezTo>
                    <a:pt x="15324" y="1191"/>
                    <a:pt x="15652" y="616"/>
                    <a:pt x="15940" y="0"/>
                  </a:cubicBezTo>
                  <a:close/>
                  <a:moveTo>
                    <a:pt x="17753" y="17283"/>
                  </a:moveTo>
                  <a:cubicBezTo>
                    <a:pt x="17751" y="17301"/>
                    <a:pt x="17749" y="17318"/>
                    <a:pt x="17747" y="17336"/>
                  </a:cubicBezTo>
                  <a:cubicBezTo>
                    <a:pt x="17750" y="17318"/>
                    <a:pt x="17752" y="17301"/>
                    <a:pt x="17753" y="17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38"/>
          <p:cNvGrpSpPr/>
          <p:nvPr/>
        </p:nvGrpSpPr>
        <p:grpSpPr>
          <a:xfrm flipH="1">
            <a:off x="797225" y="1797516"/>
            <a:ext cx="1110023" cy="2826003"/>
            <a:chOff x="1114725" y="1777760"/>
            <a:chExt cx="1110023" cy="2826003"/>
          </a:xfrm>
        </p:grpSpPr>
        <p:sp>
          <p:nvSpPr>
            <p:cNvPr id="912" name="Google Shape;912;p38"/>
            <p:cNvSpPr/>
            <p:nvPr/>
          </p:nvSpPr>
          <p:spPr>
            <a:xfrm>
              <a:off x="1404412" y="1777760"/>
              <a:ext cx="587243" cy="520748"/>
            </a:xfrm>
            <a:custGeom>
              <a:avLst/>
              <a:gdLst/>
              <a:ahLst/>
              <a:cxnLst/>
              <a:rect l="l" t="t" r="r" b="b"/>
              <a:pathLst>
                <a:path w="43053" h="38178" extrusionOk="0">
                  <a:moveTo>
                    <a:pt x="22759" y="15416"/>
                  </a:moveTo>
                  <a:cubicBezTo>
                    <a:pt x="22841" y="15499"/>
                    <a:pt x="22882" y="15540"/>
                    <a:pt x="22923" y="15581"/>
                  </a:cubicBezTo>
                  <a:cubicBezTo>
                    <a:pt x="22718" y="16854"/>
                    <a:pt x="22636" y="18169"/>
                    <a:pt x="22636" y="19319"/>
                  </a:cubicBezTo>
                  <a:cubicBezTo>
                    <a:pt x="22636" y="19648"/>
                    <a:pt x="22595" y="19935"/>
                    <a:pt x="22595" y="20264"/>
                  </a:cubicBezTo>
                  <a:cubicBezTo>
                    <a:pt x="22512" y="21250"/>
                    <a:pt x="22389" y="22441"/>
                    <a:pt x="22266" y="23715"/>
                  </a:cubicBezTo>
                  <a:cubicBezTo>
                    <a:pt x="22225" y="23386"/>
                    <a:pt x="22184" y="23098"/>
                    <a:pt x="22225" y="22770"/>
                  </a:cubicBezTo>
                  <a:cubicBezTo>
                    <a:pt x="22266" y="20798"/>
                    <a:pt x="22471" y="18826"/>
                    <a:pt x="22677" y="16895"/>
                  </a:cubicBezTo>
                  <a:cubicBezTo>
                    <a:pt x="22718" y="16402"/>
                    <a:pt x="22759" y="15909"/>
                    <a:pt x="22718" y="15416"/>
                  </a:cubicBezTo>
                  <a:close/>
                  <a:moveTo>
                    <a:pt x="25784" y="1"/>
                  </a:moveTo>
                  <a:cubicBezTo>
                    <a:pt x="25208" y="1"/>
                    <a:pt x="24627" y="78"/>
                    <a:pt x="24073" y="217"/>
                  </a:cubicBezTo>
                  <a:cubicBezTo>
                    <a:pt x="22677" y="586"/>
                    <a:pt x="21321" y="1408"/>
                    <a:pt x="20746" y="2723"/>
                  </a:cubicBezTo>
                  <a:cubicBezTo>
                    <a:pt x="20171" y="4037"/>
                    <a:pt x="20664" y="5845"/>
                    <a:pt x="21978" y="6338"/>
                  </a:cubicBezTo>
                  <a:cubicBezTo>
                    <a:pt x="20130" y="6502"/>
                    <a:pt x="18281" y="7036"/>
                    <a:pt x="16433" y="7077"/>
                  </a:cubicBezTo>
                  <a:cubicBezTo>
                    <a:pt x="15984" y="7077"/>
                    <a:pt x="15536" y="7040"/>
                    <a:pt x="15095" y="7040"/>
                  </a:cubicBezTo>
                  <a:cubicBezTo>
                    <a:pt x="14727" y="7040"/>
                    <a:pt x="14364" y="7066"/>
                    <a:pt x="14009" y="7159"/>
                  </a:cubicBezTo>
                  <a:cubicBezTo>
                    <a:pt x="13187" y="7365"/>
                    <a:pt x="12448" y="7981"/>
                    <a:pt x="12366" y="8802"/>
                  </a:cubicBezTo>
                  <a:cubicBezTo>
                    <a:pt x="12283" y="9829"/>
                    <a:pt x="12900" y="10651"/>
                    <a:pt x="13762" y="11308"/>
                  </a:cubicBezTo>
                  <a:cubicBezTo>
                    <a:pt x="13146" y="13609"/>
                    <a:pt x="13352" y="16279"/>
                    <a:pt x="11585" y="17881"/>
                  </a:cubicBezTo>
                  <a:cubicBezTo>
                    <a:pt x="10640" y="18744"/>
                    <a:pt x="9079" y="18867"/>
                    <a:pt x="8422" y="19935"/>
                  </a:cubicBezTo>
                  <a:cubicBezTo>
                    <a:pt x="7724" y="21003"/>
                    <a:pt x="8258" y="22441"/>
                    <a:pt x="8011" y="23674"/>
                  </a:cubicBezTo>
                  <a:cubicBezTo>
                    <a:pt x="7477" y="26303"/>
                    <a:pt x="3903" y="27042"/>
                    <a:pt x="2506" y="29384"/>
                  </a:cubicBezTo>
                  <a:cubicBezTo>
                    <a:pt x="1" y="33574"/>
                    <a:pt x="4684" y="36367"/>
                    <a:pt x="8011" y="37148"/>
                  </a:cubicBezTo>
                  <a:cubicBezTo>
                    <a:pt x="10149" y="37662"/>
                    <a:pt x="12286" y="38177"/>
                    <a:pt x="14461" y="38177"/>
                  </a:cubicBezTo>
                  <a:cubicBezTo>
                    <a:pt x="14543" y="38177"/>
                    <a:pt x="14625" y="38176"/>
                    <a:pt x="14707" y="38175"/>
                  </a:cubicBezTo>
                  <a:cubicBezTo>
                    <a:pt x="16967" y="38134"/>
                    <a:pt x="19308" y="37476"/>
                    <a:pt x="20951" y="35874"/>
                  </a:cubicBezTo>
                  <a:cubicBezTo>
                    <a:pt x="21609" y="35258"/>
                    <a:pt x="22225" y="34313"/>
                    <a:pt x="22759" y="33286"/>
                  </a:cubicBezTo>
                  <a:cubicBezTo>
                    <a:pt x="23539" y="35710"/>
                    <a:pt x="25183" y="37559"/>
                    <a:pt x="28264" y="37969"/>
                  </a:cubicBezTo>
                  <a:cubicBezTo>
                    <a:pt x="28683" y="38024"/>
                    <a:pt x="29101" y="38050"/>
                    <a:pt x="29518" y="38050"/>
                  </a:cubicBezTo>
                  <a:cubicBezTo>
                    <a:pt x="33192" y="38050"/>
                    <a:pt x="36761" y="36046"/>
                    <a:pt x="39602" y="33944"/>
                  </a:cubicBezTo>
                  <a:cubicBezTo>
                    <a:pt x="42724" y="31602"/>
                    <a:pt x="43052" y="29014"/>
                    <a:pt x="39191" y="27576"/>
                  </a:cubicBezTo>
                  <a:cubicBezTo>
                    <a:pt x="37753" y="27083"/>
                    <a:pt x="36151" y="26262"/>
                    <a:pt x="35946" y="24742"/>
                  </a:cubicBezTo>
                  <a:cubicBezTo>
                    <a:pt x="35905" y="24249"/>
                    <a:pt x="36028" y="23756"/>
                    <a:pt x="35946" y="23263"/>
                  </a:cubicBezTo>
                  <a:cubicBezTo>
                    <a:pt x="35781" y="21743"/>
                    <a:pt x="34220" y="21044"/>
                    <a:pt x="32824" y="20223"/>
                  </a:cubicBezTo>
                  <a:cubicBezTo>
                    <a:pt x="32084" y="19483"/>
                    <a:pt x="31304" y="18744"/>
                    <a:pt x="31057" y="17758"/>
                  </a:cubicBezTo>
                  <a:cubicBezTo>
                    <a:pt x="30770" y="16649"/>
                    <a:pt x="31180" y="15499"/>
                    <a:pt x="31262" y="14348"/>
                  </a:cubicBezTo>
                  <a:cubicBezTo>
                    <a:pt x="31468" y="12459"/>
                    <a:pt x="30852" y="10692"/>
                    <a:pt x="29743" y="9172"/>
                  </a:cubicBezTo>
                  <a:cubicBezTo>
                    <a:pt x="29367" y="8684"/>
                    <a:pt x="27305" y="6441"/>
                    <a:pt x="26486" y="6441"/>
                  </a:cubicBezTo>
                  <a:cubicBezTo>
                    <a:pt x="26410" y="6441"/>
                    <a:pt x="26344" y="6460"/>
                    <a:pt x="26292" y="6502"/>
                  </a:cubicBezTo>
                  <a:cubicBezTo>
                    <a:pt x="27031" y="5886"/>
                    <a:pt x="27771" y="5229"/>
                    <a:pt x="28510" y="4612"/>
                  </a:cubicBezTo>
                  <a:cubicBezTo>
                    <a:pt x="29044" y="4160"/>
                    <a:pt x="29578" y="3626"/>
                    <a:pt x="29701" y="2969"/>
                  </a:cubicBezTo>
                  <a:cubicBezTo>
                    <a:pt x="29825" y="2230"/>
                    <a:pt x="29414" y="1531"/>
                    <a:pt x="28880" y="1038"/>
                  </a:cubicBezTo>
                  <a:cubicBezTo>
                    <a:pt x="28035" y="303"/>
                    <a:pt x="26919" y="1"/>
                    <a:pt x="25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1498555" y="1918470"/>
              <a:ext cx="344615" cy="453094"/>
            </a:xfrm>
            <a:custGeom>
              <a:avLst/>
              <a:gdLst/>
              <a:ahLst/>
              <a:cxnLst/>
              <a:rect l="l" t="t" r="r" b="b"/>
              <a:pathLst>
                <a:path w="25265" h="33218" extrusionOk="0">
                  <a:moveTo>
                    <a:pt x="12736" y="0"/>
                  </a:moveTo>
                  <a:cubicBezTo>
                    <a:pt x="9992" y="0"/>
                    <a:pt x="8092" y="2031"/>
                    <a:pt x="7230" y="4690"/>
                  </a:cubicBezTo>
                  <a:cubicBezTo>
                    <a:pt x="6203" y="7688"/>
                    <a:pt x="6285" y="9907"/>
                    <a:pt x="7764" y="12618"/>
                  </a:cubicBezTo>
                  <a:cubicBezTo>
                    <a:pt x="7970" y="12988"/>
                    <a:pt x="8175" y="13358"/>
                    <a:pt x="8257" y="13768"/>
                  </a:cubicBezTo>
                  <a:cubicBezTo>
                    <a:pt x="8298" y="14097"/>
                    <a:pt x="8216" y="14426"/>
                    <a:pt x="8175" y="14754"/>
                  </a:cubicBezTo>
                  <a:cubicBezTo>
                    <a:pt x="8011" y="15699"/>
                    <a:pt x="7846" y="16685"/>
                    <a:pt x="7682" y="17630"/>
                  </a:cubicBezTo>
                  <a:cubicBezTo>
                    <a:pt x="7189" y="20464"/>
                    <a:pt x="4642" y="21204"/>
                    <a:pt x="2013" y="21286"/>
                  </a:cubicBezTo>
                  <a:cubicBezTo>
                    <a:pt x="1191" y="21327"/>
                    <a:pt x="698" y="21532"/>
                    <a:pt x="493" y="21820"/>
                  </a:cubicBezTo>
                  <a:cubicBezTo>
                    <a:pt x="0" y="22518"/>
                    <a:pt x="739" y="23751"/>
                    <a:pt x="1232" y="24901"/>
                  </a:cubicBezTo>
                  <a:cubicBezTo>
                    <a:pt x="1232" y="24901"/>
                    <a:pt x="1232" y="24901"/>
                    <a:pt x="1273" y="24942"/>
                  </a:cubicBezTo>
                  <a:cubicBezTo>
                    <a:pt x="2772" y="30289"/>
                    <a:pt x="8226" y="33160"/>
                    <a:pt x="13537" y="33160"/>
                  </a:cubicBezTo>
                  <a:cubicBezTo>
                    <a:pt x="13612" y="33160"/>
                    <a:pt x="13687" y="33159"/>
                    <a:pt x="13762" y="33158"/>
                  </a:cubicBezTo>
                  <a:lnTo>
                    <a:pt x="13885" y="33158"/>
                  </a:lnTo>
                  <a:cubicBezTo>
                    <a:pt x="14008" y="33158"/>
                    <a:pt x="14090" y="33199"/>
                    <a:pt x="14214" y="33199"/>
                  </a:cubicBezTo>
                  <a:cubicBezTo>
                    <a:pt x="14422" y="33211"/>
                    <a:pt x="14632" y="33218"/>
                    <a:pt x="14842" y="33218"/>
                  </a:cubicBezTo>
                  <a:cubicBezTo>
                    <a:pt x="17449" y="33218"/>
                    <a:pt x="20156" y="32281"/>
                    <a:pt x="22019" y="30570"/>
                  </a:cubicBezTo>
                  <a:cubicBezTo>
                    <a:pt x="22964" y="29790"/>
                    <a:pt x="23621" y="28763"/>
                    <a:pt x="23991" y="27653"/>
                  </a:cubicBezTo>
                  <a:cubicBezTo>
                    <a:pt x="24032" y="27612"/>
                    <a:pt x="24032" y="27612"/>
                    <a:pt x="24032" y="27571"/>
                  </a:cubicBezTo>
                  <a:cubicBezTo>
                    <a:pt x="24073" y="27489"/>
                    <a:pt x="24073" y="27407"/>
                    <a:pt x="24114" y="27325"/>
                  </a:cubicBezTo>
                  <a:cubicBezTo>
                    <a:pt x="24360" y="26544"/>
                    <a:pt x="25264" y="23915"/>
                    <a:pt x="24936" y="23217"/>
                  </a:cubicBezTo>
                  <a:lnTo>
                    <a:pt x="24936" y="23217"/>
                  </a:lnTo>
                  <a:lnTo>
                    <a:pt x="24936" y="23258"/>
                  </a:lnTo>
                  <a:cubicBezTo>
                    <a:pt x="24689" y="22806"/>
                    <a:pt x="24155" y="22642"/>
                    <a:pt x="23662" y="22518"/>
                  </a:cubicBezTo>
                  <a:cubicBezTo>
                    <a:pt x="21772" y="22025"/>
                    <a:pt x="19965" y="21204"/>
                    <a:pt x="18322" y="20136"/>
                  </a:cubicBezTo>
                  <a:cubicBezTo>
                    <a:pt x="17993" y="19930"/>
                    <a:pt x="17664" y="19684"/>
                    <a:pt x="17500" y="19314"/>
                  </a:cubicBezTo>
                  <a:cubicBezTo>
                    <a:pt x="17336" y="19027"/>
                    <a:pt x="17336" y="18657"/>
                    <a:pt x="17377" y="18328"/>
                  </a:cubicBezTo>
                  <a:cubicBezTo>
                    <a:pt x="17459" y="15822"/>
                    <a:pt x="17500" y="13358"/>
                    <a:pt x="17582" y="10893"/>
                  </a:cubicBezTo>
                  <a:cubicBezTo>
                    <a:pt x="17640" y="10897"/>
                    <a:pt x="17698" y="10899"/>
                    <a:pt x="17757" y="10899"/>
                  </a:cubicBezTo>
                  <a:cubicBezTo>
                    <a:pt x="18273" y="10899"/>
                    <a:pt x="18786" y="10736"/>
                    <a:pt x="19267" y="10441"/>
                  </a:cubicBezTo>
                  <a:cubicBezTo>
                    <a:pt x="19595" y="10235"/>
                    <a:pt x="19924" y="9948"/>
                    <a:pt x="20088" y="9578"/>
                  </a:cubicBezTo>
                  <a:cubicBezTo>
                    <a:pt x="20335" y="9085"/>
                    <a:pt x="20335" y="8510"/>
                    <a:pt x="20170" y="8017"/>
                  </a:cubicBezTo>
                  <a:cubicBezTo>
                    <a:pt x="19842" y="6908"/>
                    <a:pt x="18815" y="6045"/>
                    <a:pt x="17788" y="5963"/>
                  </a:cubicBezTo>
                  <a:cubicBezTo>
                    <a:pt x="17911" y="4607"/>
                    <a:pt x="18404" y="3498"/>
                    <a:pt x="17623" y="2266"/>
                  </a:cubicBezTo>
                  <a:cubicBezTo>
                    <a:pt x="16925" y="1075"/>
                    <a:pt x="15857" y="664"/>
                    <a:pt x="14583" y="294"/>
                  </a:cubicBezTo>
                  <a:cubicBezTo>
                    <a:pt x="14419" y="212"/>
                    <a:pt x="14173" y="171"/>
                    <a:pt x="13967" y="130"/>
                  </a:cubicBezTo>
                  <a:cubicBezTo>
                    <a:pt x="13540" y="42"/>
                    <a:pt x="13129" y="0"/>
                    <a:pt x="127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1114725" y="2210203"/>
              <a:ext cx="503193" cy="582701"/>
            </a:xfrm>
            <a:custGeom>
              <a:avLst/>
              <a:gdLst/>
              <a:ahLst/>
              <a:cxnLst/>
              <a:rect l="l" t="t" r="r" b="b"/>
              <a:pathLst>
                <a:path w="36891" h="42720" extrusionOk="0">
                  <a:moveTo>
                    <a:pt x="28036" y="0"/>
                  </a:moveTo>
                  <a:cubicBezTo>
                    <a:pt x="26658" y="0"/>
                    <a:pt x="25222" y="768"/>
                    <a:pt x="23991" y="1254"/>
                  </a:cubicBezTo>
                  <a:cubicBezTo>
                    <a:pt x="21239" y="2322"/>
                    <a:pt x="18733" y="4581"/>
                    <a:pt x="16391" y="6348"/>
                  </a:cubicBezTo>
                  <a:cubicBezTo>
                    <a:pt x="13721" y="8361"/>
                    <a:pt x="10927" y="10291"/>
                    <a:pt x="8175" y="12263"/>
                  </a:cubicBezTo>
                  <a:cubicBezTo>
                    <a:pt x="6080" y="13742"/>
                    <a:pt x="3738" y="15550"/>
                    <a:pt x="2136" y="17604"/>
                  </a:cubicBezTo>
                  <a:cubicBezTo>
                    <a:pt x="1808" y="18055"/>
                    <a:pt x="1479" y="18507"/>
                    <a:pt x="1192" y="19000"/>
                  </a:cubicBezTo>
                  <a:cubicBezTo>
                    <a:pt x="1150" y="19124"/>
                    <a:pt x="1068" y="19247"/>
                    <a:pt x="1027" y="19370"/>
                  </a:cubicBezTo>
                  <a:cubicBezTo>
                    <a:pt x="781" y="19740"/>
                    <a:pt x="616" y="20151"/>
                    <a:pt x="493" y="20643"/>
                  </a:cubicBezTo>
                  <a:cubicBezTo>
                    <a:pt x="0" y="23149"/>
                    <a:pt x="1808" y="26025"/>
                    <a:pt x="3410" y="27750"/>
                  </a:cubicBezTo>
                  <a:cubicBezTo>
                    <a:pt x="5258" y="29722"/>
                    <a:pt x="7518" y="31242"/>
                    <a:pt x="9736" y="32762"/>
                  </a:cubicBezTo>
                  <a:cubicBezTo>
                    <a:pt x="12899" y="34939"/>
                    <a:pt x="16761" y="36993"/>
                    <a:pt x="20581" y="38144"/>
                  </a:cubicBezTo>
                  <a:cubicBezTo>
                    <a:pt x="20705" y="38267"/>
                    <a:pt x="20828" y="38349"/>
                    <a:pt x="20910" y="38431"/>
                  </a:cubicBezTo>
                  <a:cubicBezTo>
                    <a:pt x="21485" y="38924"/>
                    <a:pt x="22019" y="39499"/>
                    <a:pt x="22594" y="39951"/>
                  </a:cubicBezTo>
                  <a:cubicBezTo>
                    <a:pt x="23251" y="40444"/>
                    <a:pt x="24114" y="40773"/>
                    <a:pt x="24854" y="41101"/>
                  </a:cubicBezTo>
                  <a:cubicBezTo>
                    <a:pt x="24895" y="41142"/>
                    <a:pt x="24977" y="41184"/>
                    <a:pt x="25018" y="41184"/>
                  </a:cubicBezTo>
                  <a:cubicBezTo>
                    <a:pt x="26374" y="41759"/>
                    <a:pt x="27770" y="42169"/>
                    <a:pt x="29208" y="42416"/>
                  </a:cubicBezTo>
                  <a:cubicBezTo>
                    <a:pt x="29972" y="42555"/>
                    <a:pt x="30827" y="42720"/>
                    <a:pt x="31648" y="42720"/>
                  </a:cubicBezTo>
                  <a:cubicBezTo>
                    <a:pt x="32285" y="42720"/>
                    <a:pt x="32901" y="42621"/>
                    <a:pt x="33439" y="42334"/>
                  </a:cubicBezTo>
                  <a:cubicBezTo>
                    <a:pt x="33686" y="42211"/>
                    <a:pt x="33932" y="41964"/>
                    <a:pt x="33891" y="41677"/>
                  </a:cubicBezTo>
                  <a:cubicBezTo>
                    <a:pt x="33850" y="41512"/>
                    <a:pt x="33686" y="41389"/>
                    <a:pt x="33521" y="41307"/>
                  </a:cubicBezTo>
                  <a:cubicBezTo>
                    <a:pt x="32987" y="41060"/>
                    <a:pt x="32371" y="41060"/>
                    <a:pt x="31796" y="41060"/>
                  </a:cubicBezTo>
                  <a:cubicBezTo>
                    <a:pt x="31057" y="41019"/>
                    <a:pt x="30276" y="40937"/>
                    <a:pt x="29578" y="40814"/>
                  </a:cubicBezTo>
                  <a:cubicBezTo>
                    <a:pt x="29126" y="40732"/>
                    <a:pt x="28674" y="40608"/>
                    <a:pt x="28222" y="40526"/>
                  </a:cubicBezTo>
                  <a:cubicBezTo>
                    <a:pt x="28304" y="40403"/>
                    <a:pt x="28428" y="40280"/>
                    <a:pt x="28510" y="40115"/>
                  </a:cubicBezTo>
                  <a:cubicBezTo>
                    <a:pt x="28551" y="40074"/>
                    <a:pt x="28592" y="39992"/>
                    <a:pt x="28633" y="39910"/>
                  </a:cubicBezTo>
                  <a:cubicBezTo>
                    <a:pt x="30069" y="40262"/>
                    <a:pt x="31755" y="40676"/>
                    <a:pt x="33335" y="40676"/>
                  </a:cubicBezTo>
                  <a:cubicBezTo>
                    <a:pt x="33970" y="40676"/>
                    <a:pt x="34588" y="40609"/>
                    <a:pt x="35165" y="40444"/>
                  </a:cubicBezTo>
                  <a:cubicBezTo>
                    <a:pt x="35493" y="40362"/>
                    <a:pt x="35863" y="40157"/>
                    <a:pt x="35863" y="39787"/>
                  </a:cubicBezTo>
                  <a:cubicBezTo>
                    <a:pt x="35863" y="39540"/>
                    <a:pt x="35658" y="39335"/>
                    <a:pt x="35452" y="39212"/>
                  </a:cubicBezTo>
                  <a:cubicBezTo>
                    <a:pt x="34507" y="38883"/>
                    <a:pt x="33357" y="38965"/>
                    <a:pt x="32371" y="38883"/>
                  </a:cubicBezTo>
                  <a:cubicBezTo>
                    <a:pt x="31303" y="38760"/>
                    <a:pt x="30276" y="38554"/>
                    <a:pt x="29249" y="38349"/>
                  </a:cubicBezTo>
                  <a:cubicBezTo>
                    <a:pt x="29290" y="38185"/>
                    <a:pt x="29331" y="38020"/>
                    <a:pt x="29372" y="37856"/>
                  </a:cubicBezTo>
                  <a:cubicBezTo>
                    <a:pt x="30276" y="38020"/>
                    <a:pt x="31221" y="38185"/>
                    <a:pt x="32125" y="38349"/>
                  </a:cubicBezTo>
                  <a:cubicBezTo>
                    <a:pt x="32941" y="38481"/>
                    <a:pt x="33943" y="38731"/>
                    <a:pt x="34882" y="38731"/>
                  </a:cubicBezTo>
                  <a:cubicBezTo>
                    <a:pt x="35408" y="38731"/>
                    <a:pt x="35914" y="38652"/>
                    <a:pt x="36356" y="38431"/>
                  </a:cubicBezTo>
                  <a:cubicBezTo>
                    <a:pt x="36644" y="38267"/>
                    <a:pt x="36890" y="37979"/>
                    <a:pt x="36767" y="37692"/>
                  </a:cubicBezTo>
                  <a:lnTo>
                    <a:pt x="36767" y="37651"/>
                  </a:lnTo>
                  <a:cubicBezTo>
                    <a:pt x="36602" y="37158"/>
                    <a:pt x="35452" y="37117"/>
                    <a:pt x="35000" y="37076"/>
                  </a:cubicBezTo>
                  <a:cubicBezTo>
                    <a:pt x="34179" y="36993"/>
                    <a:pt x="33357" y="36870"/>
                    <a:pt x="32536" y="36747"/>
                  </a:cubicBezTo>
                  <a:cubicBezTo>
                    <a:pt x="31591" y="36583"/>
                    <a:pt x="30646" y="36418"/>
                    <a:pt x="29701" y="36213"/>
                  </a:cubicBezTo>
                  <a:cubicBezTo>
                    <a:pt x="29701" y="36090"/>
                    <a:pt x="29701" y="35966"/>
                    <a:pt x="29701" y="35843"/>
                  </a:cubicBezTo>
                  <a:lnTo>
                    <a:pt x="29865" y="35843"/>
                  </a:lnTo>
                  <a:cubicBezTo>
                    <a:pt x="31016" y="35925"/>
                    <a:pt x="32166" y="36049"/>
                    <a:pt x="33316" y="36254"/>
                  </a:cubicBezTo>
                  <a:cubicBezTo>
                    <a:pt x="33835" y="36315"/>
                    <a:pt x="34354" y="36422"/>
                    <a:pt x="34874" y="36422"/>
                  </a:cubicBezTo>
                  <a:cubicBezTo>
                    <a:pt x="35053" y="36422"/>
                    <a:pt x="35232" y="36409"/>
                    <a:pt x="35411" y="36377"/>
                  </a:cubicBezTo>
                  <a:cubicBezTo>
                    <a:pt x="35699" y="36336"/>
                    <a:pt x="36027" y="36172"/>
                    <a:pt x="36110" y="35884"/>
                  </a:cubicBezTo>
                  <a:cubicBezTo>
                    <a:pt x="36356" y="35309"/>
                    <a:pt x="35329" y="35063"/>
                    <a:pt x="34959" y="34980"/>
                  </a:cubicBezTo>
                  <a:cubicBezTo>
                    <a:pt x="33686" y="34693"/>
                    <a:pt x="32412" y="34652"/>
                    <a:pt x="31139" y="34446"/>
                  </a:cubicBezTo>
                  <a:cubicBezTo>
                    <a:pt x="30358" y="34323"/>
                    <a:pt x="29537" y="34200"/>
                    <a:pt x="28756" y="34077"/>
                  </a:cubicBezTo>
                  <a:cubicBezTo>
                    <a:pt x="28304" y="33912"/>
                    <a:pt x="27770" y="33830"/>
                    <a:pt x="27359" y="33748"/>
                  </a:cubicBezTo>
                  <a:cubicBezTo>
                    <a:pt x="26784" y="33666"/>
                    <a:pt x="26209" y="33543"/>
                    <a:pt x="25634" y="33460"/>
                  </a:cubicBezTo>
                  <a:cubicBezTo>
                    <a:pt x="25388" y="33419"/>
                    <a:pt x="25141" y="33378"/>
                    <a:pt x="24895" y="33337"/>
                  </a:cubicBezTo>
                  <a:cubicBezTo>
                    <a:pt x="24813" y="33255"/>
                    <a:pt x="24730" y="33173"/>
                    <a:pt x="24648" y="33050"/>
                  </a:cubicBezTo>
                  <a:cubicBezTo>
                    <a:pt x="21280" y="29928"/>
                    <a:pt x="17500" y="26970"/>
                    <a:pt x="14501" y="23478"/>
                  </a:cubicBezTo>
                  <a:cubicBezTo>
                    <a:pt x="14543" y="23437"/>
                    <a:pt x="14584" y="23396"/>
                    <a:pt x="14625" y="23355"/>
                  </a:cubicBezTo>
                  <a:cubicBezTo>
                    <a:pt x="16925" y="21506"/>
                    <a:pt x="19472" y="19945"/>
                    <a:pt x="22183" y="18754"/>
                  </a:cubicBezTo>
                  <a:cubicBezTo>
                    <a:pt x="24361" y="17768"/>
                    <a:pt x="26415" y="16700"/>
                    <a:pt x="28551" y="15714"/>
                  </a:cubicBezTo>
                  <a:cubicBezTo>
                    <a:pt x="30235" y="14933"/>
                    <a:pt x="31919" y="13988"/>
                    <a:pt x="32864" y="12386"/>
                  </a:cubicBezTo>
                  <a:cubicBezTo>
                    <a:pt x="33521" y="11236"/>
                    <a:pt x="33686" y="9922"/>
                    <a:pt x="33727" y="8607"/>
                  </a:cubicBezTo>
                  <a:cubicBezTo>
                    <a:pt x="33768" y="6882"/>
                    <a:pt x="33521" y="5156"/>
                    <a:pt x="32741" y="3636"/>
                  </a:cubicBezTo>
                  <a:cubicBezTo>
                    <a:pt x="32043" y="2157"/>
                    <a:pt x="30687" y="761"/>
                    <a:pt x="29126" y="186"/>
                  </a:cubicBezTo>
                  <a:cubicBezTo>
                    <a:pt x="28770" y="55"/>
                    <a:pt x="28405" y="0"/>
                    <a:pt x="2803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1941214" y="3945197"/>
              <a:ext cx="233667" cy="524076"/>
            </a:xfrm>
            <a:custGeom>
              <a:avLst/>
              <a:gdLst/>
              <a:ahLst/>
              <a:cxnLst/>
              <a:rect l="l" t="t" r="r" b="b"/>
              <a:pathLst>
                <a:path w="17131" h="38422" extrusionOk="0">
                  <a:moveTo>
                    <a:pt x="5823" y="0"/>
                  </a:moveTo>
                  <a:cubicBezTo>
                    <a:pt x="3315" y="0"/>
                    <a:pt x="862" y="1871"/>
                    <a:pt x="288" y="4690"/>
                  </a:cubicBezTo>
                  <a:cubicBezTo>
                    <a:pt x="0" y="6127"/>
                    <a:pt x="288" y="7565"/>
                    <a:pt x="575" y="9003"/>
                  </a:cubicBezTo>
                  <a:cubicBezTo>
                    <a:pt x="1561" y="13686"/>
                    <a:pt x="2670" y="18369"/>
                    <a:pt x="3862" y="23011"/>
                  </a:cubicBezTo>
                  <a:cubicBezTo>
                    <a:pt x="4971" y="27202"/>
                    <a:pt x="6203" y="31351"/>
                    <a:pt x="7477" y="35500"/>
                  </a:cubicBezTo>
                  <a:cubicBezTo>
                    <a:pt x="7835" y="36536"/>
                    <a:pt x="8503" y="38422"/>
                    <a:pt x="9892" y="38422"/>
                  </a:cubicBezTo>
                  <a:cubicBezTo>
                    <a:pt x="9936" y="38422"/>
                    <a:pt x="9979" y="38420"/>
                    <a:pt x="10024" y="38416"/>
                  </a:cubicBezTo>
                  <a:cubicBezTo>
                    <a:pt x="11133" y="38334"/>
                    <a:pt x="11503" y="36979"/>
                    <a:pt x="12242" y="36239"/>
                  </a:cubicBezTo>
                  <a:cubicBezTo>
                    <a:pt x="14009" y="34514"/>
                    <a:pt x="17131" y="36650"/>
                    <a:pt x="16761" y="33610"/>
                  </a:cubicBezTo>
                  <a:cubicBezTo>
                    <a:pt x="15734" y="24983"/>
                    <a:pt x="15364" y="11427"/>
                    <a:pt x="13228" y="3991"/>
                  </a:cubicBezTo>
                  <a:cubicBezTo>
                    <a:pt x="12612" y="1773"/>
                    <a:pt x="11051" y="3129"/>
                    <a:pt x="9408" y="1526"/>
                  </a:cubicBezTo>
                  <a:cubicBezTo>
                    <a:pt x="8351" y="470"/>
                    <a:pt x="7080" y="0"/>
                    <a:pt x="582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1812548" y="4368337"/>
              <a:ext cx="412201" cy="235426"/>
            </a:xfrm>
            <a:custGeom>
              <a:avLst/>
              <a:gdLst/>
              <a:ahLst/>
              <a:cxnLst/>
              <a:rect l="l" t="t" r="r" b="b"/>
              <a:pathLst>
                <a:path w="30220" h="17260" extrusionOk="0">
                  <a:moveTo>
                    <a:pt x="27015" y="0"/>
                  </a:moveTo>
                  <a:cubicBezTo>
                    <a:pt x="26071" y="288"/>
                    <a:pt x="25126" y="493"/>
                    <a:pt x="24181" y="698"/>
                  </a:cubicBezTo>
                  <a:cubicBezTo>
                    <a:pt x="23400" y="863"/>
                    <a:pt x="22579" y="1027"/>
                    <a:pt x="21757" y="1068"/>
                  </a:cubicBezTo>
                  <a:cubicBezTo>
                    <a:pt x="20936" y="1109"/>
                    <a:pt x="20114" y="1109"/>
                    <a:pt x="19334" y="1109"/>
                  </a:cubicBezTo>
                  <a:cubicBezTo>
                    <a:pt x="19060" y="1109"/>
                    <a:pt x="18782" y="1107"/>
                    <a:pt x="18502" y="1107"/>
                  </a:cubicBezTo>
                  <a:cubicBezTo>
                    <a:pt x="17523" y="1107"/>
                    <a:pt x="16522" y="1132"/>
                    <a:pt x="15595" y="1356"/>
                  </a:cubicBezTo>
                  <a:cubicBezTo>
                    <a:pt x="14815" y="1602"/>
                    <a:pt x="13788" y="4272"/>
                    <a:pt x="13336" y="4930"/>
                  </a:cubicBezTo>
                  <a:cubicBezTo>
                    <a:pt x="12145" y="6778"/>
                    <a:pt x="10789" y="8216"/>
                    <a:pt x="8981" y="9490"/>
                  </a:cubicBezTo>
                  <a:cubicBezTo>
                    <a:pt x="6681" y="11092"/>
                    <a:pt x="2285" y="12899"/>
                    <a:pt x="848" y="15364"/>
                  </a:cubicBezTo>
                  <a:cubicBezTo>
                    <a:pt x="0" y="16837"/>
                    <a:pt x="1511" y="17259"/>
                    <a:pt x="3453" y="17259"/>
                  </a:cubicBezTo>
                  <a:cubicBezTo>
                    <a:pt x="5465" y="17259"/>
                    <a:pt x="7940" y="16805"/>
                    <a:pt x="8735" y="16596"/>
                  </a:cubicBezTo>
                  <a:cubicBezTo>
                    <a:pt x="15184" y="14830"/>
                    <a:pt x="21634" y="13105"/>
                    <a:pt x="28042" y="11092"/>
                  </a:cubicBezTo>
                  <a:cubicBezTo>
                    <a:pt x="29439" y="10640"/>
                    <a:pt x="30220" y="9120"/>
                    <a:pt x="29727" y="7723"/>
                  </a:cubicBezTo>
                  <a:cubicBezTo>
                    <a:pt x="28823" y="4971"/>
                    <a:pt x="27467" y="904"/>
                    <a:pt x="27221" y="370"/>
                  </a:cubicBezTo>
                  <a:cubicBezTo>
                    <a:pt x="27139" y="246"/>
                    <a:pt x="27057" y="123"/>
                    <a:pt x="27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1440271" y="3974591"/>
              <a:ext cx="197248" cy="527718"/>
            </a:xfrm>
            <a:custGeom>
              <a:avLst/>
              <a:gdLst/>
              <a:ahLst/>
              <a:cxnLst/>
              <a:rect l="l" t="t" r="r" b="b"/>
              <a:pathLst>
                <a:path w="14461" h="38689" extrusionOk="0">
                  <a:moveTo>
                    <a:pt x="5913" y="0"/>
                  </a:moveTo>
                  <a:cubicBezTo>
                    <a:pt x="3642" y="0"/>
                    <a:pt x="1360" y="1481"/>
                    <a:pt x="494" y="3931"/>
                  </a:cubicBezTo>
                  <a:cubicBezTo>
                    <a:pt x="1" y="5287"/>
                    <a:pt x="83" y="6766"/>
                    <a:pt x="165" y="8204"/>
                  </a:cubicBezTo>
                  <a:cubicBezTo>
                    <a:pt x="494" y="13010"/>
                    <a:pt x="904" y="17816"/>
                    <a:pt x="1480" y="22582"/>
                  </a:cubicBezTo>
                  <a:cubicBezTo>
                    <a:pt x="1973" y="26895"/>
                    <a:pt x="2589" y="31167"/>
                    <a:pt x="3287" y="35440"/>
                  </a:cubicBezTo>
                  <a:cubicBezTo>
                    <a:pt x="3451" y="36549"/>
                    <a:pt x="3862" y="38603"/>
                    <a:pt x="5382" y="38685"/>
                  </a:cubicBezTo>
                  <a:cubicBezTo>
                    <a:pt x="5416" y="38688"/>
                    <a:pt x="5448" y="38689"/>
                    <a:pt x="5481" y="38689"/>
                  </a:cubicBezTo>
                  <a:cubicBezTo>
                    <a:pt x="6526" y="38689"/>
                    <a:pt x="7091" y="37434"/>
                    <a:pt x="7888" y="36837"/>
                  </a:cubicBezTo>
                  <a:cubicBezTo>
                    <a:pt x="8323" y="36510"/>
                    <a:pt x="8799" y="36404"/>
                    <a:pt x="9276" y="36404"/>
                  </a:cubicBezTo>
                  <a:cubicBezTo>
                    <a:pt x="10164" y="36404"/>
                    <a:pt x="11058" y="36772"/>
                    <a:pt x="11708" y="36772"/>
                  </a:cubicBezTo>
                  <a:cubicBezTo>
                    <a:pt x="12291" y="36772"/>
                    <a:pt x="12679" y="36477"/>
                    <a:pt x="12694" y="35358"/>
                  </a:cubicBezTo>
                  <a:cubicBezTo>
                    <a:pt x="12859" y="26649"/>
                    <a:pt x="14461" y="12722"/>
                    <a:pt x="13393" y="5041"/>
                  </a:cubicBezTo>
                  <a:cubicBezTo>
                    <a:pt x="13105" y="2781"/>
                    <a:pt x="11339" y="3890"/>
                    <a:pt x="9983" y="2083"/>
                  </a:cubicBezTo>
                  <a:cubicBezTo>
                    <a:pt x="8905" y="645"/>
                    <a:pt x="7412" y="0"/>
                    <a:pt x="591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1322599" y="2653107"/>
              <a:ext cx="836037" cy="1529344"/>
            </a:xfrm>
            <a:custGeom>
              <a:avLst/>
              <a:gdLst/>
              <a:ahLst/>
              <a:cxnLst/>
              <a:rect l="l" t="t" r="r" b="b"/>
              <a:pathLst>
                <a:path w="61293" h="112122" extrusionOk="0">
                  <a:moveTo>
                    <a:pt x="18408" y="1"/>
                  </a:moveTo>
                  <a:cubicBezTo>
                    <a:pt x="16922" y="1"/>
                    <a:pt x="15145" y="872"/>
                    <a:pt x="14009" y="1359"/>
                  </a:cubicBezTo>
                  <a:cubicBezTo>
                    <a:pt x="13886" y="1400"/>
                    <a:pt x="13763" y="1482"/>
                    <a:pt x="13681" y="1524"/>
                  </a:cubicBezTo>
                  <a:cubicBezTo>
                    <a:pt x="13064" y="1482"/>
                    <a:pt x="12407" y="1482"/>
                    <a:pt x="11791" y="1441"/>
                  </a:cubicBezTo>
                  <a:lnTo>
                    <a:pt x="11544" y="2961"/>
                  </a:lnTo>
                  <a:cubicBezTo>
                    <a:pt x="10805" y="3701"/>
                    <a:pt x="10271" y="4605"/>
                    <a:pt x="9573" y="5837"/>
                  </a:cubicBezTo>
                  <a:cubicBezTo>
                    <a:pt x="7026" y="10438"/>
                    <a:pt x="5013" y="15326"/>
                    <a:pt x="3657" y="20420"/>
                  </a:cubicBezTo>
                  <a:cubicBezTo>
                    <a:pt x="1" y="33977"/>
                    <a:pt x="2384" y="47164"/>
                    <a:pt x="3123" y="60802"/>
                  </a:cubicBezTo>
                  <a:cubicBezTo>
                    <a:pt x="3287" y="63678"/>
                    <a:pt x="3082" y="66595"/>
                    <a:pt x="3000" y="69511"/>
                  </a:cubicBezTo>
                  <a:cubicBezTo>
                    <a:pt x="2918" y="73332"/>
                    <a:pt x="8011" y="111167"/>
                    <a:pt x="8422" y="111249"/>
                  </a:cubicBezTo>
                  <a:cubicBezTo>
                    <a:pt x="8710" y="111290"/>
                    <a:pt x="8997" y="111290"/>
                    <a:pt x="9285" y="111331"/>
                  </a:cubicBezTo>
                  <a:cubicBezTo>
                    <a:pt x="9737" y="111331"/>
                    <a:pt x="10148" y="111372"/>
                    <a:pt x="10600" y="111413"/>
                  </a:cubicBezTo>
                  <a:cubicBezTo>
                    <a:pt x="11602" y="111341"/>
                    <a:pt x="12619" y="111298"/>
                    <a:pt x="13641" y="111298"/>
                  </a:cubicBezTo>
                  <a:cubicBezTo>
                    <a:pt x="14378" y="111298"/>
                    <a:pt x="15118" y="111320"/>
                    <a:pt x="15858" y="111372"/>
                  </a:cubicBezTo>
                  <a:cubicBezTo>
                    <a:pt x="16575" y="111269"/>
                    <a:pt x="17380" y="111247"/>
                    <a:pt x="18219" y="111247"/>
                  </a:cubicBezTo>
                  <a:cubicBezTo>
                    <a:pt x="18880" y="111247"/>
                    <a:pt x="19561" y="111261"/>
                    <a:pt x="20237" y="111261"/>
                  </a:cubicBezTo>
                  <a:cubicBezTo>
                    <a:pt x="21451" y="111261"/>
                    <a:pt x="22646" y="111215"/>
                    <a:pt x="23663" y="110961"/>
                  </a:cubicBezTo>
                  <a:cubicBezTo>
                    <a:pt x="24608" y="90955"/>
                    <a:pt x="25429" y="70538"/>
                    <a:pt x="26826" y="50162"/>
                  </a:cubicBezTo>
                  <a:cubicBezTo>
                    <a:pt x="26949" y="48191"/>
                    <a:pt x="27073" y="46219"/>
                    <a:pt x="27196" y="44288"/>
                  </a:cubicBezTo>
                  <a:cubicBezTo>
                    <a:pt x="27319" y="44658"/>
                    <a:pt x="27483" y="45027"/>
                    <a:pt x="27607" y="45438"/>
                  </a:cubicBezTo>
                  <a:cubicBezTo>
                    <a:pt x="29291" y="49875"/>
                    <a:pt x="30523" y="54476"/>
                    <a:pt x="31633" y="59118"/>
                  </a:cubicBezTo>
                  <a:cubicBezTo>
                    <a:pt x="32618" y="63103"/>
                    <a:pt x="34015" y="66800"/>
                    <a:pt x="34878" y="70826"/>
                  </a:cubicBezTo>
                  <a:cubicBezTo>
                    <a:pt x="37836" y="84547"/>
                    <a:pt x="41245" y="99007"/>
                    <a:pt x="46996" y="111824"/>
                  </a:cubicBezTo>
                  <a:cubicBezTo>
                    <a:pt x="47613" y="111865"/>
                    <a:pt x="48229" y="111906"/>
                    <a:pt x="48886" y="111947"/>
                  </a:cubicBezTo>
                  <a:cubicBezTo>
                    <a:pt x="50106" y="112034"/>
                    <a:pt x="51347" y="112121"/>
                    <a:pt x="52579" y="112121"/>
                  </a:cubicBezTo>
                  <a:cubicBezTo>
                    <a:pt x="53089" y="112121"/>
                    <a:pt x="53598" y="112106"/>
                    <a:pt x="54103" y="112070"/>
                  </a:cubicBezTo>
                  <a:cubicBezTo>
                    <a:pt x="55705" y="111947"/>
                    <a:pt x="57266" y="111660"/>
                    <a:pt x="58786" y="111331"/>
                  </a:cubicBezTo>
                  <a:cubicBezTo>
                    <a:pt x="59649" y="111167"/>
                    <a:pt x="60471" y="110920"/>
                    <a:pt x="61292" y="110674"/>
                  </a:cubicBezTo>
                  <a:cubicBezTo>
                    <a:pt x="60881" y="102293"/>
                    <a:pt x="60471" y="93872"/>
                    <a:pt x="60101" y="85491"/>
                  </a:cubicBezTo>
                  <a:lnTo>
                    <a:pt x="60060" y="85491"/>
                  </a:lnTo>
                  <a:cubicBezTo>
                    <a:pt x="59813" y="80315"/>
                    <a:pt x="59567" y="75098"/>
                    <a:pt x="58704" y="69963"/>
                  </a:cubicBezTo>
                  <a:cubicBezTo>
                    <a:pt x="58129" y="66553"/>
                    <a:pt x="57020" y="63349"/>
                    <a:pt x="56157" y="60022"/>
                  </a:cubicBezTo>
                  <a:cubicBezTo>
                    <a:pt x="55377" y="56900"/>
                    <a:pt x="55582" y="53572"/>
                    <a:pt x="55171" y="50368"/>
                  </a:cubicBezTo>
                  <a:cubicBezTo>
                    <a:pt x="54350" y="43507"/>
                    <a:pt x="53241" y="36647"/>
                    <a:pt x="51269" y="29992"/>
                  </a:cubicBezTo>
                  <a:cubicBezTo>
                    <a:pt x="49502" y="24035"/>
                    <a:pt x="46996" y="18202"/>
                    <a:pt x="43546" y="12985"/>
                  </a:cubicBezTo>
                  <a:cubicBezTo>
                    <a:pt x="42642" y="11588"/>
                    <a:pt x="41656" y="10274"/>
                    <a:pt x="40588" y="8959"/>
                  </a:cubicBezTo>
                  <a:cubicBezTo>
                    <a:pt x="40752" y="8548"/>
                    <a:pt x="40876" y="8096"/>
                    <a:pt x="40958" y="7686"/>
                  </a:cubicBezTo>
                  <a:cubicBezTo>
                    <a:pt x="41204" y="6083"/>
                    <a:pt x="40588" y="3290"/>
                    <a:pt x="39027" y="2427"/>
                  </a:cubicBezTo>
                  <a:cubicBezTo>
                    <a:pt x="38164" y="1975"/>
                    <a:pt x="37014" y="2099"/>
                    <a:pt x="36069" y="2058"/>
                  </a:cubicBezTo>
                  <a:lnTo>
                    <a:pt x="33728" y="2058"/>
                  </a:lnTo>
                  <a:cubicBezTo>
                    <a:pt x="33235" y="1400"/>
                    <a:pt x="32906" y="825"/>
                    <a:pt x="33029" y="456"/>
                  </a:cubicBezTo>
                  <a:lnTo>
                    <a:pt x="33029" y="456"/>
                  </a:lnTo>
                  <a:cubicBezTo>
                    <a:pt x="32783" y="1195"/>
                    <a:pt x="32208" y="1647"/>
                    <a:pt x="31427" y="2016"/>
                  </a:cubicBezTo>
                  <a:cubicBezTo>
                    <a:pt x="28346" y="1934"/>
                    <a:pt x="25265" y="1893"/>
                    <a:pt x="22184" y="1811"/>
                  </a:cubicBezTo>
                  <a:cubicBezTo>
                    <a:pt x="22020" y="1811"/>
                    <a:pt x="21855" y="1770"/>
                    <a:pt x="21732" y="1770"/>
                  </a:cubicBezTo>
                  <a:cubicBezTo>
                    <a:pt x="21075" y="1113"/>
                    <a:pt x="20335" y="538"/>
                    <a:pt x="19514" y="209"/>
                  </a:cubicBezTo>
                  <a:cubicBezTo>
                    <a:pt x="19178" y="62"/>
                    <a:pt x="18803" y="1"/>
                    <a:pt x="18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515919" y="2220569"/>
              <a:ext cx="14022" cy="14581"/>
            </a:xfrm>
            <a:custGeom>
              <a:avLst/>
              <a:gdLst/>
              <a:ahLst/>
              <a:cxnLst/>
              <a:rect l="l" t="t" r="r" b="b"/>
              <a:pathLst>
                <a:path w="1028" h="1069" extrusionOk="0">
                  <a:moveTo>
                    <a:pt x="535" y="1"/>
                  </a:moveTo>
                  <a:cubicBezTo>
                    <a:pt x="247" y="1"/>
                    <a:pt x="0" y="247"/>
                    <a:pt x="0" y="535"/>
                  </a:cubicBezTo>
                  <a:cubicBezTo>
                    <a:pt x="0" y="822"/>
                    <a:pt x="247" y="1069"/>
                    <a:pt x="535" y="1069"/>
                  </a:cubicBezTo>
                  <a:cubicBezTo>
                    <a:pt x="822" y="1069"/>
                    <a:pt x="1027" y="822"/>
                    <a:pt x="1027" y="535"/>
                  </a:cubicBezTo>
                  <a:cubicBezTo>
                    <a:pt x="1027" y="247"/>
                    <a:pt x="822" y="1"/>
                    <a:pt x="535" y="1"/>
                  </a:cubicBezTo>
                  <a:close/>
                </a:path>
              </a:pathLst>
            </a:custGeom>
            <a:solidFill>
              <a:srgbClr val="124F7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1301866" y="2203055"/>
              <a:ext cx="735169" cy="498296"/>
            </a:xfrm>
            <a:custGeom>
              <a:avLst/>
              <a:gdLst/>
              <a:ahLst/>
              <a:cxnLst/>
              <a:rect l="l" t="t" r="r" b="b"/>
              <a:pathLst>
                <a:path w="53898" h="36532" extrusionOk="0">
                  <a:moveTo>
                    <a:pt x="14379" y="1"/>
                  </a:moveTo>
                  <a:cubicBezTo>
                    <a:pt x="12327" y="1"/>
                    <a:pt x="9724" y="1885"/>
                    <a:pt x="8258" y="2681"/>
                  </a:cubicBezTo>
                  <a:cubicBezTo>
                    <a:pt x="5341" y="4242"/>
                    <a:pt x="2589" y="6050"/>
                    <a:pt x="1" y="8104"/>
                  </a:cubicBezTo>
                  <a:cubicBezTo>
                    <a:pt x="2178" y="12294"/>
                    <a:pt x="4355" y="16525"/>
                    <a:pt x="6574" y="20716"/>
                  </a:cubicBezTo>
                  <a:cubicBezTo>
                    <a:pt x="6697" y="20921"/>
                    <a:pt x="6820" y="21126"/>
                    <a:pt x="7026" y="21250"/>
                  </a:cubicBezTo>
                  <a:cubicBezTo>
                    <a:pt x="7098" y="21274"/>
                    <a:pt x="7170" y="21284"/>
                    <a:pt x="7242" y="21284"/>
                  </a:cubicBezTo>
                  <a:cubicBezTo>
                    <a:pt x="7416" y="21284"/>
                    <a:pt x="7591" y="21226"/>
                    <a:pt x="7765" y="21167"/>
                  </a:cubicBezTo>
                  <a:cubicBezTo>
                    <a:pt x="9326" y="20716"/>
                    <a:pt x="10846" y="20223"/>
                    <a:pt x="12366" y="19730"/>
                  </a:cubicBezTo>
                  <a:cubicBezTo>
                    <a:pt x="13393" y="22564"/>
                    <a:pt x="12612" y="25892"/>
                    <a:pt x="12818" y="28891"/>
                  </a:cubicBezTo>
                  <a:cubicBezTo>
                    <a:pt x="12941" y="31438"/>
                    <a:pt x="13188" y="33984"/>
                    <a:pt x="13188" y="36531"/>
                  </a:cubicBezTo>
                  <a:lnTo>
                    <a:pt x="41697" y="36039"/>
                  </a:lnTo>
                  <a:cubicBezTo>
                    <a:pt x="41286" y="30986"/>
                    <a:pt x="41533" y="26261"/>
                    <a:pt x="41410" y="21537"/>
                  </a:cubicBezTo>
                  <a:lnTo>
                    <a:pt x="41410" y="21537"/>
                  </a:lnTo>
                  <a:cubicBezTo>
                    <a:pt x="42888" y="21743"/>
                    <a:pt x="44326" y="21948"/>
                    <a:pt x="45805" y="22153"/>
                  </a:cubicBezTo>
                  <a:cubicBezTo>
                    <a:pt x="48352" y="22482"/>
                    <a:pt x="50858" y="22605"/>
                    <a:pt x="53364" y="23057"/>
                  </a:cubicBezTo>
                  <a:lnTo>
                    <a:pt x="53487" y="23057"/>
                  </a:lnTo>
                  <a:cubicBezTo>
                    <a:pt x="53775" y="18497"/>
                    <a:pt x="53898" y="13937"/>
                    <a:pt x="51680" y="9747"/>
                  </a:cubicBezTo>
                  <a:cubicBezTo>
                    <a:pt x="50899" y="8227"/>
                    <a:pt x="49585" y="6543"/>
                    <a:pt x="48023" y="5105"/>
                  </a:cubicBezTo>
                  <a:cubicBezTo>
                    <a:pt x="47777" y="4900"/>
                    <a:pt x="47531" y="4694"/>
                    <a:pt x="47284" y="4530"/>
                  </a:cubicBezTo>
                  <a:cubicBezTo>
                    <a:pt x="44573" y="2764"/>
                    <a:pt x="41327" y="2230"/>
                    <a:pt x="38164" y="1695"/>
                  </a:cubicBezTo>
                  <a:cubicBezTo>
                    <a:pt x="38082" y="1675"/>
                    <a:pt x="37990" y="1654"/>
                    <a:pt x="37902" y="1654"/>
                  </a:cubicBezTo>
                  <a:cubicBezTo>
                    <a:pt x="37815" y="1654"/>
                    <a:pt x="37733" y="1675"/>
                    <a:pt x="37671" y="1737"/>
                  </a:cubicBezTo>
                  <a:cubicBezTo>
                    <a:pt x="37507" y="1819"/>
                    <a:pt x="37507" y="2024"/>
                    <a:pt x="37466" y="2188"/>
                  </a:cubicBezTo>
                  <a:cubicBezTo>
                    <a:pt x="37466" y="2230"/>
                    <a:pt x="37466" y="2230"/>
                    <a:pt x="37466" y="2230"/>
                  </a:cubicBezTo>
                  <a:cubicBezTo>
                    <a:pt x="35782" y="4489"/>
                    <a:pt x="31879" y="9090"/>
                    <a:pt x="27812" y="9377"/>
                  </a:cubicBezTo>
                  <a:cubicBezTo>
                    <a:pt x="27248" y="9420"/>
                    <a:pt x="26715" y="9440"/>
                    <a:pt x="26213" y="9440"/>
                  </a:cubicBezTo>
                  <a:cubicBezTo>
                    <a:pt x="20905" y="9440"/>
                    <a:pt x="18966" y="7217"/>
                    <a:pt x="17953" y="6091"/>
                  </a:cubicBezTo>
                  <a:cubicBezTo>
                    <a:pt x="16638" y="4735"/>
                    <a:pt x="17378" y="2230"/>
                    <a:pt x="16310" y="833"/>
                  </a:cubicBezTo>
                  <a:cubicBezTo>
                    <a:pt x="16228" y="751"/>
                    <a:pt x="16104" y="627"/>
                    <a:pt x="15981" y="545"/>
                  </a:cubicBezTo>
                  <a:cubicBezTo>
                    <a:pt x="15520" y="158"/>
                    <a:pt x="14973" y="1"/>
                    <a:pt x="1437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1226792" y="4405615"/>
              <a:ext cx="419703" cy="194957"/>
            </a:xfrm>
            <a:custGeom>
              <a:avLst/>
              <a:gdLst/>
              <a:ahLst/>
              <a:cxnLst/>
              <a:rect l="l" t="t" r="r" b="b"/>
              <a:pathLst>
                <a:path w="30770" h="14293" extrusionOk="0">
                  <a:moveTo>
                    <a:pt x="17976" y="1"/>
                  </a:moveTo>
                  <a:cubicBezTo>
                    <a:pt x="17777" y="1"/>
                    <a:pt x="17577" y="6"/>
                    <a:pt x="17377" y="19"/>
                  </a:cubicBezTo>
                  <a:cubicBezTo>
                    <a:pt x="17007" y="60"/>
                    <a:pt x="15611" y="1745"/>
                    <a:pt x="15241" y="2114"/>
                  </a:cubicBezTo>
                  <a:cubicBezTo>
                    <a:pt x="14214" y="3018"/>
                    <a:pt x="13187" y="4004"/>
                    <a:pt x="12119" y="4949"/>
                  </a:cubicBezTo>
                  <a:cubicBezTo>
                    <a:pt x="9736" y="7044"/>
                    <a:pt x="7066" y="8811"/>
                    <a:pt x="4190" y="10207"/>
                  </a:cubicBezTo>
                  <a:cubicBezTo>
                    <a:pt x="2958" y="10782"/>
                    <a:pt x="1684" y="11316"/>
                    <a:pt x="740" y="12261"/>
                  </a:cubicBezTo>
                  <a:cubicBezTo>
                    <a:pt x="370" y="12631"/>
                    <a:pt x="0" y="13206"/>
                    <a:pt x="247" y="13699"/>
                  </a:cubicBezTo>
                  <a:cubicBezTo>
                    <a:pt x="432" y="14069"/>
                    <a:pt x="884" y="14239"/>
                    <a:pt x="1302" y="14239"/>
                  </a:cubicBezTo>
                  <a:cubicBezTo>
                    <a:pt x="1348" y="14239"/>
                    <a:pt x="1393" y="14237"/>
                    <a:pt x="1438" y="14233"/>
                  </a:cubicBezTo>
                  <a:cubicBezTo>
                    <a:pt x="1627" y="14230"/>
                    <a:pt x="1816" y="14228"/>
                    <a:pt x="2005" y="14228"/>
                  </a:cubicBezTo>
                  <a:cubicBezTo>
                    <a:pt x="3266" y="14228"/>
                    <a:pt x="4527" y="14293"/>
                    <a:pt x="5788" y="14293"/>
                  </a:cubicBezTo>
                  <a:cubicBezTo>
                    <a:pt x="6680" y="14293"/>
                    <a:pt x="7571" y="14260"/>
                    <a:pt x="8463" y="14151"/>
                  </a:cubicBezTo>
                  <a:cubicBezTo>
                    <a:pt x="15077" y="13329"/>
                    <a:pt x="21732" y="12508"/>
                    <a:pt x="28345" y="11399"/>
                  </a:cubicBezTo>
                  <a:cubicBezTo>
                    <a:pt x="29824" y="11152"/>
                    <a:pt x="30769" y="9755"/>
                    <a:pt x="30523" y="8318"/>
                  </a:cubicBezTo>
                  <a:cubicBezTo>
                    <a:pt x="29989" y="5442"/>
                    <a:pt x="29208" y="1252"/>
                    <a:pt x="29044" y="677"/>
                  </a:cubicBezTo>
                  <a:cubicBezTo>
                    <a:pt x="29003" y="553"/>
                    <a:pt x="28962" y="430"/>
                    <a:pt x="28879" y="266"/>
                  </a:cubicBezTo>
                  <a:lnTo>
                    <a:pt x="28879" y="307"/>
                  </a:lnTo>
                  <a:cubicBezTo>
                    <a:pt x="27935" y="430"/>
                    <a:pt x="26990" y="553"/>
                    <a:pt x="26004" y="595"/>
                  </a:cubicBezTo>
                  <a:cubicBezTo>
                    <a:pt x="25530" y="618"/>
                    <a:pt x="25055" y="642"/>
                    <a:pt x="24581" y="642"/>
                  </a:cubicBezTo>
                  <a:cubicBezTo>
                    <a:pt x="24234" y="642"/>
                    <a:pt x="23886" y="629"/>
                    <a:pt x="23539" y="595"/>
                  </a:cubicBezTo>
                  <a:cubicBezTo>
                    <a:pt x="22717" y="512"/>
                    <a:pt x="21937" y="389"/>
                    <a:pt x="21115" y="307"/>
                  </a:cubicBezTo>
                  <a:cubicBezTo>
                    <a:pt x="20111" y="168"/>
                    <a:pt x="19048" y="1"/>
                    <a:pt x="17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1475012" y="2197599"/>
              <a:ext cx="104796" cy="216862"/>
            </a:xfrm>
            <a:custGeom>
              <a:avLst/>
              <a:gdLst/>
              <a:ahLst/>
              <a:cxnLst/>
              <a:rect l="l" t="t" r="r" b="b"/>
              <a:pathLst>
                <a:path w="7683" h="15899" extrusionOk="0">
                  <a:moveTo>
                    <a:pt x="740" y="0"/>
                  </a:moveTo>
                  <a:cubicBezTo>
                    <a:pt x="329" y="0"/>
                    <a:pt x="1" y="329"/>
                    <a:pt x="1" y="740"/>
                  </a:cubicBezTo>
                  <a:lnTo>
                    <a:pt x="1" y="14789"/>
                  </a:lnTo>
                  <a:cubicBezTo>
                    <a:pt x="1" y="15405"/>
                    <a:pt x="494" y="15898"/>
                    <a:pt x="1110" y="15898"/>
                  </a:cubicBezTo>
                  <a:lnTo>
                    <a:pt x="6573" y="15898"/>
                  </a:lnTo>
                  <a:cubicBezTo>
                    <a:pt x="7190" y="15898"/>
                    <a:pt x="7683" y="15405"/>
                    <a:pt x="7683" y="14789"/>
                  </a:cubicBezTo>
                  <a:lnTo>
                    <a:pt x="7683" y="1110"/>
                  </a:lnTo>
                  <a:cubicBezTo>
                    <a:pt x="7683" y="493"/>
                    <a:pt x="7190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1452602" y="2259457"/>
              <a:ext cx="577149" cy="559676"/>
            </a:xfrm>
            <a:custGeom>
              <a:avLst/>
              <a:gdLst/>
              <a:ahLst/>
              <a:cxnLst/>
              <a:rect l="l" t="t" r="r" b="b"/>
              <a:pathLst>
                <a:path w="42313" h="41032" extrusionOk="0">
                  <a:moveTo>
                    <a:pt x="2950" y="0"/>
                  </a:moveTo>
                  <a:cubicBezTo>
                    <a:pt x="2040" y="0"/>
                    <a:pt x="1718" y="1436"/>
                    <a:pt x="2712" y="1627"/>
                  </a:cubicBezTo>
                  <a:cubicBezTo>
                    <a:pt x="4766" y="2079"/>
                    <a:pt x="6696" y="2860"/>
                    <a:pt x="8463" y="3969"/>
                  </a:cubicBezTo>
                  <a:cubicBezTo>
                    <a:pt x="8422" y="4092"/>
                    <a:pt x="8381" y="4215"/>
                    <a:pt x="8299" y="4298"/>
                  </a:cubicBezTo>
                  <a:cubicBezTo>
                    <a:pt x="6080" y="3271"/>
                    <a:pt x="3821" y="2244"/>
                    <a:pt x="1397" y="1668"/>
                  </a:cubicBezTo>
                  <a:cubicBezTo>
                    <a:pt x="1315" y="1645"/>
                    <a:pt x="1237" y="1635"/>
                    <a:pt x="1162" y="1635"/>
                  </a:cubicBezTo>
                  <a:cubicBezTo>
                    <a:pt x="307" y="1635"/>
                    <a:pt x="0" y="3044"/>
                    <a:pt x="945" y="3271"/>
                  </a:cubicBezTo>
                  <a:cubicBezTo>
                    <a:pt x="3287" y="3887"/>
                    <a:pt x="5464" y="4832"/>
                    <a:pt x="7600" y="5859"/>
                  </a:cubicBezTo>
                  <a:cubicBezTo>
                    <a:pt x="7559" y="5941"/>
                    <a:pt x="7518" y="6023"/>
                    <a:pt x="7477" y="6105"/>
                  </a:cubicBezTo>
                  <a:cubicBezTo>
                    <a:pt x="6655" y="5653"/>
                    <a:pt x="5834" y="5242"/>
                    <a:pt x="4930" y="4873"/>
                  </a:cubicBezTo>
                  <a:cubicBezTo>
                    <a:pt x="4355" y="4626"/>
                    <a:pt x="3739" y="4421"/>
                    <a:pt x="3081" y="4257"/>
                  </a:cubicBezTo>
                  <a:cubicBezTo>
                    <a:pt x="2694" y="4127"/>
                    <a:pt x="2280" y="3972"/>
                    <a:pt x="1861" y="3972"/>
                  </a:cubicBezTo>
                  <a:cubicBezTo>
                    <a:pt x="1748" y="3972"/>
                    <a:pt x="1634" y="3984"/>
                    <a:pt x="1520" y="4010"/>
                  </a:cubicBezTo>
                  <a:cubicBezTo>
                    <a:pt x="863" y="4133"/>
                    <a:pt x="740" y="4955"/>
                    <a:pt x="1151" y="5407"/>
                  </a:cubicBezTo>
                  <a:cubicBezTo>
                    <a:pt x="1151" y="5407"/>
                    <a:pt x="1151" y="5407"/>
                    <a:pt x="1192" y="5448"/>
                  </a:cubicBezTo>
                  <a:cubicBezTo>
                    <a:pt x="1319" y="5607"/>
                    <a:pt x="1545" y="5668"/>
                    <a:pt x="1755" y="5668"/>
                  </a:cubicBezTo>
                  <a:cubicBezTo>
                    <a:pt x="1816" y="5668"/>
                    <a:pt x="1876" y="5662"/>
                    <a:pt x="1931" y="5653"/>
                  </a:cubicBezTo>
                  <a:cubicBezTo>
                    <a:pt x="1972" y="5735"/>
                    <a:pt x="2424" y="5818"/>
                    <a:pt x="2506" y="5818"/>
                  </a:cubicBezTo>
                  <a:cubicBezTo>
                    <a:pt x="2753" y="5900"/>
                    <a:pt x="2999" y="5982"/>
                    <a:pt x="3246" y="6064"/>
                  </a:cubicBezTo>
                  <a:cubicBezTo>
                    <a:pt x="3739" y="6228"/>
                    <a:pt x="4191" y="6393"/>
                    <a:pt x="4684" y="6598"/>
                  </a:cubicBezTo>
                  <a:cubicBezTo>
                    <a:pt x="5382" y="6886"/>
                    <a:pt x="6080" y="7214"/>
                    <a:pt x="6738" y="7584"/>
                  </a:cubicBezTo>
                  <a:cubicBezTo>
                    <a:pt x="6655" y="7707"/>
                    <a:pt x="6573" y="7831"/>
                    <a:pt x="6491" y="7954"/>
                  </a:cubicBezTo>
                  <a:cubicBezTo>
                    <a:pt x="5300" y="7296"/>
                    <a:pt x="4067" y="6721"/>
                    <a:pt x="2671" y="6311"/>
                  </a:cubicBezTo>
                  <a:cubicBezTo>
                    <a:pt x="2574" y="6281"/>
                    <a:pt x="2484" y="6267"/>
                    <a:pt x="2399" y="6267"/>
                  </a:cubicBezTo>
                  <a:cubicBezTo>
                    <a:pt x="1540" y="6267"/>
                    <a:pt x="1284" y="7655"/>
                    <a:pt x="2219" y="7954"/>
                  </a:cubicBezTo>
                  <a:cubicBezTo>
                    <a:pt x="3615" y="8365"/>
                    <a:pt x="4807" y="8940"/>
                    <a:pt x="6039" y="9638"/>
                  </a:cubicBezTo>
                  <a:cubicBezTo>
                    <a:pt x="6080" y="9885"/>
                    <a:pt x="6245" y="10049"/>
                    <a:pt x="6368" y="10254"/>
                  </a:cubicBezTo>
                  <a:cubicBezTo>
                    <a:pt x="7025" y="11240"/>
                    <a:pt x="7847" y="12185"/>
                    <a:pt x="8915" y="12678"/>
                  </a:cubicBezTo>
                  <a:cubicBezTo>
                    <a:pt x="10804" y="17567"/>
                    <a:pt x="12858" y="23482"/>
                    <a:pt x="15405" y="28247"/>
                  </a:cubicBezTo>
                  <a:cubicBezTo>
                    <a:pt x="18117" y="33218"/>
                    <a:pt x="21855" y="37737"/>
                    <a:pt x="26702" y="40654"/>
                  </a:cubicBezTo>
                  <a:cubicBezTo>
                    <a:pt x="26990" y="40818"/>
                    <a:pt x="27319" y="41023"/>
                    <a:pt x="27688" y="41023"/>
                  </a:cubicBezTo>
                  <a:cubicBezTo>
                    <a:pt x="27732" y="41029"/>
                    <a:pt x="27776" y="41031"/>
                    <a:pt x="27818" y="41031"/>
                  </a:cubicBezTo>
                  <a:cubicBezTo>
                    <a:pt x="28094" y="41031"/>
                    <a:pt x="28343" y="40925"/>
                    <a:pt x="28592" y="40818"/>
                  </a:cubicBezTo>
                  <a:cubicBezTo>
                    <a:pt x="29619" y="40448"/>
                    <a:pt x="30482" y="39750"/>
                    <a:pt x="31262" y="38969"/>
                  </a:cubicBezTo>
                  <a:cubicBezTo>
                    <a:pt x="31879" y="38353"/>
                    <a:pt x="32372" y="37614"/>
                    <a:pt x="32700" y="36833"/>
                  </a:cubicBezTo>
                  <a:cubicBezTo>
                    <a:pt x="37178" y="30671"/>
                    <a:pt x="41409" y="24057"/>
                    <a:pt x="42313" y="18922"/>
                  </a:cubicBezTo>
                  <a:lnTo>
                    <a:pt x="30318" y="17402"/>
                  </a:lnTo>
                  <a:cubicBezTo>
                    <a:pt x="29578" y="19086"/>
                    <a:pt x="26374" y="20524"/>
                    <a:pt x="25840" y="22291"/>
                  </a:cubicBezTo>
                  <a:cubicBezTo>
                    <a:pt x="23005" y="19045"/>
                    <a:pt x="20048" y="16129"/>
                    <a:pt x="17624" y="13376"/>
                  </a:cubicBezTo>
                  <a:cubicBezTo>
                    <a:pt x="16556" y="12226"/>
                    <a:pt x="14830" y="10090"/>
                    <a:pt x="13927" y="8981"/>
                  </a:cubicBezTo>
                  <a:cubicBezTo>
                    <a:pt x="13762" y="8488"/>
                    <a:pt x="13557" y="8077"/>
                    <a:pt x="13475" y="7831"/>
                  </a:cubicBezTo>
                  <a:cubicBezTo>
                    <a:pt x="13023" y="6721"/>
                    <a:pt x="11544" y="3764"/>
                    <a:pt x="10065" y="3024"/>
                  </a:cubicBezTo>
                  <a:cubicBezTo>
                    <a:pt x="10024" y="2983"/>
                    <a:pt x="9983" y="2942"/>
                    <a:pt x="9942" y="2901"/>
                  </a:cubicBezTo>
                  <a:cubicBezTo>
                    <a:pt x="7765" y="1176"/>
                    <a:pt x="5587" y="559"/>
                    <a:pt x="3164" y="25"/>
                  </a:cubicBezTo>
                  <a:cubicBezTo>
                    <a:pt x="3089" y="8"/>
                    <a:pt x="3018" y="0"/>
                    <a:pt x="295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38"/>
          <p:cNvGrpSpPr/>
          <p:nvPr/>
        </p:nvGrpSpPr>
        <p:grpSpPr>
          <a:xfrm rot="-1275772">
            <a:off x="2440005" y="1018052"/>
            <a:ext cx="470726" cy="659009"/>
            <a:chOff x="1085140" y="3504994"/>
            <a:chExt cx="560616" cy="784854"/>
          </a:xfrm>
        </p:grpSpPr>
        <p:sp>
          <p:nvSpPr>
            <p:cNvPr id="925" name="Google Shape;925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1753415" y="147082"/>
            <a:ext cx="560616" cy="784854"/>
            <a:chOff x="1085140" y="3504994"/>
            <a:chExt cx="560616" cy="784854"/>
          </a:xfrm>
        </p:grpSpPr>
        <p:sp>
          <p:nvSpPr>
            <p:cNvPr id="928" name="Google Shape;928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38"/>
          <p:cNvGrpSpPr/>
          <p:nvPr/>
        </p:nvGrpSpPr>
        <p:grpSpPr>
          <a:xfrm rot="-1275747">
            <a:off x="2843186" y="462039"/>
            <a:ext cx="361902" cy="506730"/>
            <a:chOff x="1085140" y="3504994"/>
            <a:chExt cx="560616" cy="784854"/>
          </a:xfrm>
        </p:grpSpPr>
        <p:sp>
          <p:nvSpPr>
            <p:cNvPr id="931" name="Google Shape;931;p38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38"/>
          <p:cNvGrpSpPr/>
          <p:nvPr/>
        </p:nvGrpSpPr>
        <p:grpSpPr>
          <a:xfrm>
            <a:off x="1907257" y="1832372"/>
            <a:ext cx="429265" cy="214655"/>
            <a:chOff x="8003417" y="3113542"/>
            <a:chExt cx="254063" cy="127053"/>
          </a:xfrm>
        </p:grpSpPr>
        <p:sp>
          <p:nvSpPr>
            <p:cNvPr id="934" name="Google Shape;934;p38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38"/>
          <p:cNvGrpSpPr/>
          <p:nvPr/>
        </p:nvGrpSpPr>
        <p:grpSpPr>
          <a:xfrm rot="-1673854">
            <a:off x="691532" y="860922"/>
            <a:ext cx="654614" cy="342866"/>
            <a:chOff x="2047546" y="4219184"/>
            <a:chExt cx="654603" cy="342860"/>
          </a:xfrm>
        </p:grpSpPr>
        <p:sp>
          <p:nvSpPr>
            <p:cNvPr id="937" name="Google Shape;937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8"/>
          <p:cNvGrpSpPr/>
          <p:nvPr/>
        </p:nvGrpSpPr>
        <p:grpSpPr>
          <a:xfrm rot="570169">
            <a:off x="1228820" y="1313291"/>
            <a:ext cx="654618" cy="342868"/>
            <a:chOff x="2047546" y="4219184"/>
            <a:chExt cx="654603" cy="342860"/>
          </a:xfrm>
        </p:grpSpPr>
        <p:sp>
          <p:nvSpPr>
            <p:cNvPr id="941" name="Google Shape;941;p38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047;p42">
            <a:extLst>
              <a:ext uri="{FF2B5EF4-FFF2-40B4-BE49-F238E27FC236}">
                <a16:creationId xmlns:a16="http://schemas.microsoft.com/office/drawing/2014/main" id="{5D51FCDA-AD4A-4279-4E0E-1912A68D4043}"/>
              </a:ext>
            </a:extLst>
          </p:cNvPr>
          <p:cNvSpPr txBox="1"/>
          <p:nvPr/>
        </p:nvSpPr>
        <p:spPr>
          <a:xfrm>
            <a:off x="4654704" y="1100723"/>
            <a:ext cx="3831909" cy="83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Profile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Information</a:t>
            </a:r>
          </a:p>
        </p:txBody>
      </p:sp>
      <p:sp>
        <p:nvSpPr>
          <p:cNvPr id="17" name="Google Shape;1087;p43">
            <a:extLst>
              <a:ext uri="{FF2B5EF4-FFF2-40B4-BE49-F238E27FC236}">
                <a16:creationId xmlns:a16="http://schemas.microsoft.com/office/drawing/2014/main" id="{AD3D24FC-74BF-AF8F-174F-C87F6D452F19}"/>
              </a:ext>
            </a:extLst>
          </p:cNvPr>
          <p:cNvSpPr txBox="1"/>
          <p:nvPr/>
        </p:nvSpPr>
        <p:spPr>
          <a:xfrm>
            <a:off x="3982855" y="1309059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06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F05C8C-6275-8EC9-6874-7234AC353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855" y="1880206"/>
            <a:ext cx="44654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Create user profiles with comprehensive fitness data and personalized information, allowing individuals to track their progress, set goals, and access tailored recommendations for optimal results.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Integration with wearable data are also displayed.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56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3461560" y="405560"/>
            <a:ext cx="5358809" cy="481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Profile and Information</a:t>
            </a:r>
          </a:p>
        </p:txBody>
      </p:sp>
      <p:sp>
        <p:nvSpPr>
          <p:cNvPr id="2" name="Google Shape;1087;p43">
            <a:extLst>
              <a:ext uri="{FF2B5EF4-FFF2-40B4-BE49-F238E27FC236}">
                <a16:creationId xmlns:a16="http://schemas.microsoft.com/office/drawing/2014/main" id="{BFAFC5CB-8B13-7014-9003-AE34B5FD681B}"/>
              </a:ext>
            </a:extLst>
          </p:cNvPr>
          <p:cNvSpPr txBox="1"/>
          <p:nvPr/>
        </p:nvSpPr>
        <p:spPr>
          <a:xfrm>
            <a:off x="2872415" y="405560"/>
            <a:ext cx="589145" cy="4040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06</a:t>
            </a:r>
            <a:endParaRPr sz="1600" dirty="0">
              <a:solidFill>
                <a:schemeClr val="dk1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/>
          <p:nvPr/>
        </p:nvSpPr>
        <p:spPr>
          <a:xfrm>
            <a:off x="6027915" y="10191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/>
          <p:nvPr/>
        </p:nvSpPr>
        <p:spPr>
          <a:xfrm>
            <a:off x="3875115" y="10191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/>
          <p:nvPr/>
        </p:nvSpPr>
        <p:spPr>
          <a:xfrm>
            <a:off x="1722315" y="1019102"/>
            <a:ext cx="1620000" cy="3600000"/>
          </a:xfrm>
          <a:prstGeom prst="roundRect">
            <a:avLst>
              <a:gd name="adj" fmla="val 960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489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5"/>
          <p:cNvSpPr txBox="1">
            <a:spLocks noGrp="1"/>
          </p:cNvSpPr>
          <p:nvPr>
            <p:ph type="title"/>
          </p:nvPr>
        </p:nvSpPr>
        <p:spPr>
          <a:xfrm>
            <a:off x="719994" y="102279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TEAM 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1"/>
          </p:nvPr>
        </p:nvSpPr>
        <p:spPr>
          <a:xfrm>
            <a:off x="834575" y="3170338"/>
            <a:ext cx="22683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Frontend and Integration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803" name="Google Shape;803;p35"/>
          <p:cNvSpPr txBox="1">
            <a:spLocks noGrp="1"/>
          </p:cNvSpPr>
          <p:nvPr>
            <p:ph type="subTitle" idx="4"/>
          </p:nvPr>
        </p:nvSpPr>
        <p:spPr>
          <a:xfrm>
            <a:off x="834575" y="2546400"/>
            <a:ext cx="2268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Kanishka S</a:t>
            </a:r>
            <a:endParaRPr sz="2000" dirty="0"/>
          </a:p>
        </p:txBody>
      </p:sp>
      <p:sp>
        <p:nvSpPr>
          <p:cNvPr id="804" name="Google Shape;804;p35"/>
          <p:cNvSpPr txBox="1">
            <a:spLocks noGrp="1"/>
          </p:cNvSpPr>
          <p:nvPr>
            <p:ph type="subTitle" idx="5"/>
          </p:nvPr>
        </p:nvSpPr>
        <p:spPr>
          <a:xfrm>
            <a:off x="3437862" y="2546400"/>
            <a:ext cx="22683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Arulmurugan S</a:t>
            </a:r>
            <a:endParaRPr sz="2000" dirty="0"/>
          </a:p>
        </p:txBody>
      </p:sp>
      <p:sp>
        <p:nvSpPr>
          <p:cNvPr id="805" name="Google Shape;805;p35"/>
          <p:cNvSpPr txBox="1">
            <a:spLocks noGrp="1"/>
          </p:cNvSpPr>
          <p:nvPr>
            <p:ph type="subTitle" idx="6"/>
          </p:nvPr>
        </p:nvSpPr>
        <p:spPr>
          <a:xfrm>
            <a:off x="5952418" y="2546400"/>
            <a:ext cx="2569575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Divyesh Prasad A</a:t>
            </a:r>
            <a:endParaRPr sz="2000" dirty="0"/>
          </a:p>
        </p:txBody>
      </p:sp>
      <p:sp>
        <p:nvSpPr>
          <p:cNvPr id="806" name="Google Shape;806;p35"/>
          <p:cNvSpPr/>
          <p:nvPr/>
        </p:nvSpPr>
        <p:spPr>
          <a:xfrm>
            <a:off x="1580075" y="1838987"/>
            <a:ext cx="777300" cy="5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7" name="Google Shape;807;p35"/>
          <p:cNvSpPr/>
          <p:nvPr/>
        </p:nvSpPr>
        <p:spPr>
          <a:xfrm>
            <a:off x="4183400" y="1838987"/>
            <a:ext cx="777300" cy="5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5"/>
          <p:cNvSpPr/>
          <p:nvPr/>
        </p:nvSpPr>
        <p:spPr>
          <a:xfrm>
            <a:off x="6786725" y="1838987"/>
            <a:ext cx="777300" cy="57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5"/>
          <p:cNvSpPr/>
          <p:nvPr/>
        </p:nvSpPr>
        <p:spPr>
          <a:xfrm>
            <a:off x="1788552" y="1947551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35"/>
          <p:cNvGrpSpPr/>
          <p:nvPr/>
        </p:nvGrpSpPr>
        <p:grpSpPr>
          <a:xfrm>
            <a:off x="6995201" y="2002950"/>
            <a:ext cx="355053" cy="248038"/>
            <a:chOff x="6849393" y="3733994"/>
            <a:chExt cx="355053" cy="248038"/>
          </a:xfrm>
        </p:grpSpPr>
        <p:sp>
          <p:nvSpPr>
            <p:cNvPr id="811" name="Google Shape;811;p35"/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5"/>
          <p:cNvGrpSpPr/>
          <p:nvPr/>
        </p:nvGrpSpPr>
        <p:grpSpPr>
          <a:xfrm>
            <a:off x="4384701" y="1939971"/>
            <a:ext cx="374709" cy="374010"/>
            <a:chOff x="1421638" y="4125629"/>
            <a:chExt cx="374709" cy="374010"/>
          </a:xfrm>
        </p:grpSpPr>
        <p:sp>
          <p:nvSpPr>
            <p:cNvPr id="817" name="Google Shape;817;p3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800;p35">
            <a:extLst>
              <a:ext uri="{FF2B5EF4-FFF2-40B4-BE49-F238E27FC236}">
                <a16:creationId xmlns:a16="http://schemas.microsoft.com/office/drawing/2014/main" id="{9A261FF1-102F-B959-C704-7986898AB9BD}"/>
              </a:ext>
            </a:extLst>
          </p:cNvPr>
          <p:cNvSpPr txBox="1">
            <a:spLocks/>
          </p:cNvSpPr>
          <p:nvPr/>
        </p:nvSpPr>
        <p:spPr>
          <a:xfrm>
            <a:off x="3437862" y="3177937"/>
            <a:ext cx="2268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en-IN" sz="1400" dirty="0">
                <a:solidFill>
                  <a:schemeClr val="bg1"/>
                </a:solidFill>
              </a:rPr>
              <a:t>Wearable Integration and Backend</a:t>
            </a:r>
          </a:p>
        </p:txBody>
      </p:sp>
      <p:sp>
        <p:nvSpPr>
          <p:cNvPr id="7" name="Google Shape;800;p35">
            <a:extLst>
              <a:ext uri="{FF2B5EF4-FFF2-40B4-BE49-F238E27FC236}">
                <a16:creationId xmlns:a16="http://schemas.microsoft.com/office/drawing/2014/main" id="{371C5CDA-A737-C7D5-6CB9-2F004078E02F}"/>
              </a:ext>
            </a:extLst>
          </p:cNvPr>
          <p:cNvSpPr txBox="1">
            <a:spLocks/>
          </p:cNvSpPr>
          <p:nvPr/>
        </p:nvSpPr>
        <p:spPr>
          <a:xfrm>
            <a:off x="6103055" y="3170338"/>
            <a:ext cx="2268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en-IN" sz="1400" dirty="0">
                <a:solidFill>
                  <a:schemeClr val="bg1"/>
                </a:solidFill>
              </a:rPr>
              <a:t>Blockchain and Backend</a:t>
            </a:r>
          </a:p>
        </p:txBody>
      </p:sp>
      <p:sp>
        <p:nvSpPr>
          <p:cNvPr id="8" name="Google Shape;800;p35">
            <a:extLst>
              <a:ext uri="{FF2B5EF4-FFF2-40B4-BE49-F238E27FC236}">
                <a16:creationId xmlns:a16="http://schemas.microsoft.com/office/drawing/2014/main" id="{39E4D1E0-4FF9-1AC4-E3D6-8CEFB15DBE92}"/>
              </a:ext>
            </a:extLst>
          </p:cNvPr>
          <p:cNvSpPr txBox="1">
            <a:spLocks/>
          </p:cNvSpPr>
          <p:nvPr/>
        </p:nvSpPr>
        <p:spPr>
          <a:xfrm>
            <a:off x="895797" y="2813981"/>
            <a:ext cx="2268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en-IN" sz="1400" dirty="0"/>
              <a:t>2021103536</a:t>
            </a:r>
          </a:p>
        </p:txBody>
      </p:sp>
      <p:sp>
        <p:nvSpPr>
          <p:cNvPr id="9" name="Google Shape;800;p35">
            <a:extLst>
              <a:ext uri="{FF2B5EF4-FFF2-40B4-BE49-F238E27FC236}">
                <a16:creationId xmlns:a16="http://schemas.microsoft.com/office/drawing/2014/main" id="{C9561F09-1A2F-6DF2-B4AF-9E3615761600}"/>
              </a:ext>
            </a:extLst>
          </p:cNvPr>
          <p:cNvSpPr txBox="1">
            <a:spLocks/>
          </p:cNvSpPr>
          <p:nvPr/>
        </p:nvSpPr>
        <p:spPr>
          <a:xfrm>
            <a:off x="3513523" y="2813981"/>
            <a:ext cx="2268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en-IN" sz="1400" dirty="0"/>
              <a:t>2021103510</a:t>
            </a:r>
          </a:p>
        </p:txBody>
      </p:sp>
      <p:sp>
        <p:nvSpPr>
          <p:cNvPr id="10" name="Google Shape;800;p35">
            <a:extLst>
              <a:ext uri="{FF2B5EF4-FFF2-40B4-BE49-F238E27FC236}">
                <a16:creationId xmlns:a16="http://schemas.microsoft.com/office/drawing/2014/main" id="{CF0326E7-8D47-A198-BC3A-1594DFB7C149}"/>
              </a:ext>
            </a:extLst>
          </p:cNvPr>
          <p:cNvSpPr txBox="1">
            <a:spLocks/>
          </p:cNvSpPr>
          <p:nvPr/>
        </p:nvSpPr>
        <p:spPr>
          <a:xfrm>
            <a:off x="6103055" y="2813981"/>
            <a:ext cx="22683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None/>
              <a:defRPr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pPr marL="0" indent="0"/>
            <a:r>
              <a:rPr lang="en-IN" sz="1400" dirty="0"/>
              <a:t>2021103523</a:t>
            </a:r>
          </a:p>
        </p:txBody>
      </p:sp>
      <p:sp>
        <p:nvSpPr>
          <p:cNvPr id="11" name="Google Shape;799;p35">
            <a:extLst>
              <a:ext uri="{FF2B5EF4-FFF2-40B4-BE49-F238E27FC236}">
                <a16:creationId xmlns:a16="http://schemas.microsoft.com/office/drawing/2014/main" id="{3B064333-AE73-4358-CF84-CA728E29C0FA}"/>
              </a:ext>
            </a:extLst>
          </p:cNvPr>
          <p:cNvSpPr txBox="1">
            <a:spLocks/>
          </p:cNvSpPr>
          <p:nvPr/>
        </p:nvSpPr>
        <p:spPr>
          <a:xfrm>
            <a:off x="719994" y="425918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 b="0" i="0" u="none" strike="noStrike" cap="none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r>
              <a:rPr lang="en-IN" dirty="0"/>
              <a:t>Project Individual Contribution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9"/>
          <p:cNvSpPr txBox="1">
            <a:spLocks noGrp="1"/>
          </p:cNvSpPr>
          <p:nvPr>
            <p:ph type="title"/>
          </p:nvPr>
        </p:nvSpPr>
        <p:spPr>
          <a:xfrm>
            <a:off x="1717983" y="1733750"/>
            <a:ext cx="570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950" name="Google Shape;950;p39"/>
          <p:cNvGrpSpPr/>
          <p:nvPr/>
        </p:nvGrpSpPr>
        <p:grpSpPr>
          <a:xfrm rot="-590491">
            <a:off x="500250" y="177140"/>
            <a:ext cx="504124" cy="705766"/>
            <a:chOff x="1085140" y="3504994"/>
            <a:chExt cx="560616" cy="784854"/>
          </a:xfrm>
        </p:grpSpPr>
        <p:sp>
          <p:nvSpPr>
            <p:cNvPr id="951" name="Google Shape;951;p39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39"/>
          <p:cNvGrpSpPr/>
          <p:nvPr/>
        </p:nvGrpSpPr>
        <p:grpSpPr>
          <a:xfrm rot="-1134555">
            <a:off x="1185584" y="1010033"/>
            <a:ext cx="400477" cy="560662"/>
            <a:chOff x="1085140" y="3504994"/>
            <a:chExt cx="560616" cy="784854"/>
          </a:xfrm>
        </p:grpSpPr>
        <p:sp>
          <p:nvSpPr>
            <p:cNvPr id="954" name="Google Shape;954;p39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39"/>
          <p:cNvGrpSpPr/>
          <p:nvPr/>
        </p:nvGrpSpPr>
        <p:grpSpPr>
          <a:xfrm>
            <a:off x="1612720" y="517947"/>
            <a:ext cx="429265" cy="214655"/>
            <a:chOff x="8003417" y="3113542"/>
            <a:chExt cx="254063" cy="127053"/>
          </a:xfrm>
        </p:grpSpPr>
        <p:sp>
          <p:nvSpPr>
            <p:cNvPr id="957" name="Google Shape;957;p39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39"/>
          <p:cNvGrpSpPr/>
          <p:nvPr/>
        </p:nvGrpSpPr>
        <p:grpSpPr>
          <a:xfrm>
            <a:off x="7980658" y="2113362"/>
            <a:ext cx="881931" cy="1168923"/>
            <a:chOff x="7980658" y="2113362"/>
            <a:chExt cx="881931" cy="1168923"/>
          </a:xfrm>
        </p:grpSpPr>
        <p:grpSp>
          <p:nvGrpSpPr>
            <p:cNvPr id="960" name="Google Shape;960;p39"/>
            <p:cNvGrpSpPr/>
            <p:nvPr/>
          </p:nvGrpSpPr>
          <p:grpSpPr>
            <a:xfrm rot="-1673854">
              <a:off x="8022832" y="2427247"/>
              <a:ext cx="654614" cy="342866"/>
              <a:chOff x="2047546" y="4219184"/>
              <a:chExt cx="654603" cy="342860"/>
            </a:xfrm>
          </p:grpSpPr>
          <p:sp>
            <p:nvSpPr>
              <p:cNvPr id="961" name="Google Shape;961;p39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" name="Google Shape;964;p39"/>
            <p:cNvGrpSpPr/>
            <p:nvPr/>
          </p:nvGrpSpPr>
          <p:grpSpPr>
            <a:xfrm rot="381664">
              <a:off x="8064195" y="2904197"/>
              <a:ext cx="654640" cy="342879"/>
              <a:chOff x="2047546" y="4219184"/>
              <a:chExt cx="654603" cy="342860"/>
            </a:xfrm>
          </p:grpSpPr>
          <p:sp>
            <p:nvSpPr>
              <p:cNvPr id="965" name="Google Shape;965;p39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8" name="Google Shape;968;p39"/>
            <p:cNvGrpSpPr/>
            <p:nvPr/>
          </p:nvGrpSpPr>
          <p:grpSpPr>
            <a:xfrm rot="381664">
              <a:off x="8190970" y="2148572"/>
              <a:ext cx="654640" cy="342879"/>
              <a:chOff x="2047546" y="4219184"/>
              <a:chExt cx="654603" cy="342860"/>
            </a:xfrm>
          </p:grpSpPr>
          <p:sp>
            <p:nvSpPr>
              <p:cNvPr id="969" name="Google Shape;969;p39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9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9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2" name="Google Shape;972;p39"/>
          <p:cNvGrpSpPr/>
          <p:nvPr/>
        </p:nvGrpSpPr>
        <p:grpSpPr>
          <a:xfrm>
            <a:off x="7830900" y="3961163"/>
            <a:ext cx="720500" cy="758711"/>
            <a:chOff x="2163562" y="3046774"/>
            <a:chExt cx="623486" cy="656552"/>
          </a:xfrm>
        </p:grpSpPr>
        <p:sp>
          <p:nvSpPr>
            <p:cNvPr id="973" name="Google Shape;973;p39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39"/>
          <p:cNvGrpSpPr/>
          <p:nvPr/>
        </p:nvGrpSpPr>
        <p:grpSpPr>
          <a:xfrm>
            <a:off x="307011" y="1241166"/>
            <a:ext cx="400504" cy="560700"/>
            <a:chOff x="1085140" y="3504994"/>
            <a:chExt cx="560616" cy="784854"/>
          </a:xfrm>
        </p:grpSpPr>
        <p:sp>
          <p:nvSpPr>
            <p:cNvPr id="989" name="Google Shape;989;p39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00;p35">
            <a:extLst>
              <a:ext uri="{FF2B5EF4-FFF2-40B4-BE49-F238E27FC236}">
                <a16:creationId xmlns:a16="http://schemas.microsoft.com/office/drawing/2014/main" id="{7785C753-D77F-9D3F-1FB4-43E1A9DADE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6988" y="2668088"/>
            <a:ext cx="3970703" cy="448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POUND TO LOSE POUND, AND GAIN POUND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3"/>
          <p:cNvSpPr txBox="1">
            <a:spLocks noGrp="1"/>
          </p:cNvSpPr>
          <p:nvPr>
            <p:ph type="title"/>
          </p:nvPr>
        </p:nvSpPr>
        <p:spPr>
          <a:xfrm>
            <a:off x="722375" y="2339182"/>
            <a:ext cx="5205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</a:rPr>
              <a:t>Literature </a:t>
            </a:r>
            <a:r>
              <a:rPr lang="en" sz="4400" b="1" dirty="0">
                <a:solidFill>
                  <a:schemeClr val="bg1"/>
                </a:solidFill>
                <a:latin typeface="Sora Medium"/>
                <a:ea typeface="Sora Medium"/>
                <a:cs typeface="Sora Medium"/>
                <a:sym typeface="Sora Medium"/>
              </a:rPr>
              <a:t>Survey</a:t>
            </a:r>
            <a:endParaRPr sz="4400" b="1" dirty="0">
              <a:solidFill>
                <a:schemeClr val="bg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639" name="Google Shape;639;p33"/>
          <p:cNvSpPr txBox="1">
            <a:spLocks noGrp="1"/>
          </p:cNvSpPr>
          <p:nvPr>
            <p:ph type="title" idx="2"/>
          </p:nvPr>
        </p:nvSpPr>
        <p:spPr>
          <a:xfrm>
            <a:off x="722375" y="1252338"/>
            <a:ext cx="12177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40" name="Google Shape;640;p33"/>
          <p:cNvGrpSpPr/>
          <p:nvPr/>
        </p:nvGrpSpPr>
        <p:grpSpPr>
          <a:xfrm rot="-1275772">
            <a:off x="5918530" y="1110452"/>
            <a:ext cx="470726" cy="659009"/>
            <a:chOff x="1085140" y="3504994"/>
            <a:chExt cx="560616" cy="784854"/>
          </a:xfrm>
        </p:grpSpPr>
        <p:sp>
          <p:nvSpPr>
            <p:cNvPr id="641" name="Google Shape;641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3"/>
          <p:cNvGrpSpPr/>
          <p:nvPr/>
        </p:nvGrpSpPr>
        <p:grpSpPr>
          <a:xfrm>
            <a:off x="6639965" y="147082"/>
            <a:ext cx="560616" cy="784854"/>
            <a:chOff x="1085140" y="3504994"/>
            <a:chExt cx="560616" cy="784854"/>
          </a:xfrm>
        </p:grpSpPr>
        <p:sp>
          <p:nvSpPr>
            <p:cNvPr id="644" name="Google Shape;644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3"/>
          <p:cNvGrpSpPr/>
          <p:nvPr/>
        </p:nvGrpSpPr>
        <p:grpSpPr>
          <a:xfrm rot="-1275747">
            <a:off x="8021961" y="1322814"/>
            <a:ext cx="361902" cy="506730"/>
            <a:chOff x="1085140" y="3504994"/>
            <a:chExt cx="560616" cy="784854"/>
          </a:xfrm>
        </p:grpSpPr>
        <p:sp>
          <p:nvSpPr>
            <p:cNvPr id="647" name="Google Shape;647;p33"/>
            <p:cNvSpPr/>
            <p:nvPr/>
          </p:nvSpPr>
          <p:spPr>
            <a:xfrm>
              <a:off x="1112359" y="3525075"/>
              <a:ext cx="533397" cy="764773"/>
            </a:xfrm>
            <a:custGeom>
              <a:avLst/>
              <a:gdLst/>
              <a:ahLst/>
              <a:cxnLst/>
              <a:rect l="l" t="t" r="r" b="b"/>
              <a:pathLst>
                <a:path w="25181" h="36104" extrusionOk="0">
                  <a:moveTo>
                    <a:pt x="18450" y="1"/>
                  </a:moveTo>
                  <a:lnTo>
                    <a:pt x="17104" y="3947"/>
                  </a:lnTo>
                  <a:lnTo>
                    <a:pt x="17104" y="3947"/>
                  </a:lnTo>
                  <a:cubicBezTo>
                    <a:pt x="17115" y="3885"/>
                    <a:pt x="14349" y="3641"/>
                    <a:pt x="14166" y="3641"/>
                  </a:cubicBezTo>
                  <a:cubicBezTo>
                    <a:pt x="13004" y="3672"/>
                    <a:pt x="11872" y="3886"/>
                    <a:pt x="10831" y="4376"/>
                  </a:cubicBezTo>
                  <a:cubicBezTo>
                    <a:pt x="8200" y="5600"/>
                    <a:pt x="6487" y="8629"/>
                    <a:pt x="6548" y="11443"/>
                  </a:cubicBezTo>
                  <a:cubicBezTo>
                    <a:pt x="6701" y="16002"/>
                    <a:pt x="10984" y="18113"/>
                    <a:pt x="13860" y="21142"/>
                  </a:cubicBezTo>
                  <a:cubicBezTo>
                    <a:pt x="14258" y="21540"/>
                    <a:pt x="14564" y="21999"/>
                    <a:pt x="14747" y="22519"/>
                  </a:cubicBezTo>
                  <a:cubicBezTo>
                    <a:pt x="15605" y="24899"/>
                    <a:pt x="13510" y="26553"/>
                    <a:pt x="11336" y="26553"/>
                  </a:cubicBezTo>
                  <a:cubicBezTo>
                    <a:pt x="11106" y="26553"/>
                    <a:pt x="10876" y="26534"/>
                    <a:pt x="10648" y="26496"/>
                  </a:cubicBezTo>
                  <a:cubicBezTo>
                    <a:pt x="7680" y="26038"/>
                    <a:pt x="4957" y="24691"/>
                    <a:pt x="2693" y="22764"/>
                  </a:cubicBezTo>
                  <a:cubicBezTo>
                    <a:pt x="2142" y="23437"/>
                    <a:pt x="1622" y="24110"/>
                    <a:pt x="1163" y="24783"/>
                  </a:cubicBezTo>
                  <a:cubicBezTo>
                    <a:pt x="704" y="25426"/>
                    <a:pt x="306" y="26099"/>
                    <a:pt x="0" y="26802"/>
                  </a:cubicBezTo>
                  <a:cubicBezTo>
                    <a:pt x="551" y="27261"/>
                    <a:pt x="1102" y="27690"/>
                    <a:pt x="1622" y="28057"/>
                  </a:cubicBezTo>
                  <a:cubicBezTo>
                    <a:pt x="2173" y="28455"/>
                    <a:pt x="2723" y="28791"/>
                    <a:pt x="3274" y="29128"/>
                  </a:cubicBezTo>
                  <a:cubicBezTo>
                    <a:pt x="3855" y="29434"/>
                    <a:pt x="4467" y="29740"/>
                    <a:pt x="5110" y="30015"/>
                  </a:cubicBezTo>
                  <a:cubicBezTo>
                    <a:pt x="5783" y="30321"/>
                    <a:pt x="6517" y="30596"/>
                    <a:pt x="7374" y="30902"/>
                  </a:cubicBezTo>
                  <a:lnTo>
                    <a:pt x="7680" y="30994"/>
                  </a:lnTo>
                  <a:lnTo>
                    <a:pt x="6303" y="34910"/>
                  </a:lnTo>
                  <a:cubicBezTo>
                    <a:pt x="6823" y="35277"/>
                    <a:pt x="7374" y="35553"/>
                    <a:pt x="7955" y="35736"/>
                  </a:cubicBezTo>
                  <a:cubicBezTo>
                    <a:pt x="8506" y="35920"/>
                    <a:pt x="9087" y="36042"/>
                    <a:pt x="9669" y="36104"/>
                  </a:cubicBezTo>
                  <a:lnTo>
                    <a:pt x="11168" y="31790"/>
                  </a:lnTo>
                  <a:cubicBezTo>
                    <a:pt x="11780" y="31865"/>
                    <a:pt x="12368" y="31903"/>
                    <a:pt x="12931" y="31903"/>
                  </a:cubicBezTo>
                  <a:cubicBezTo>
                    <a:pt x="14649" y="31903"/>
                    <a:pt x="16142" y="31548"/>
                    <a:pt x="17409" y="30810"/>
                  </a:cubicBezTo>
                  <a:cubicBezTo>
                    <a:pt x="20102" y="29250"/>
                    <a:pt x="21723" y="26129"/>
                    <a:pt x="21540" y="23131"/>
                  </a:cubicBezTo>
                  <a:cubicBezTo>
                    <a:pt x="21448" y="21785"/>
                    <a:pt x="20989" y="20469"/>
                    <a:pt x="20132" y="19337"/>
                  </a:cubicBezTo>
                  <a:cubicBezTo>
                    <a:pt x="18450" y="17104"/>
                    <a:pt x="16338" y="15451"/>
                    <a:pt x="14136" y="13707"/>
                  </a:cubicBezTo>
                  <a:cubicBezTo>
                    <a:pt x="12155" y="12157"/>
                    <a:pt x="12356" y="8425"/>
                    <a:pt x="15143" y="8425"/>
                  </a:cubicBezTo>
                  <a:cubicBezTo>
                    <a:pt x="15326" y="8425"/>
                    <a:pt x="15521" y="8442"/>
                    <a:pt x="15727" y="8476"/>
                  </a:cubicBezTo>
                  <a:cubicBezTo>
                    <a:pt x="17654" y="8782"/>
                    <a:pt x="19857" y="10128"/>
                    <a:pt x="21448" y="11505"/>
                  </a:cubicBezTo>
                  <a:cubicBezTo>
                    <a:pt x="21570" y="11596"/>
                    <a:pt x="21784" y="11811"/>
                    <a:pt x="21968" y="11994"/>
                  </a:cubicBezTo>
                  <a:cubicBezTo>
                    <a:pt x="22056" y="12067"/>
                    <a:pt x="22157" y="12105"/>
                    <a:pt x="22256" y="12105"/>
                  </a:cubicBezTo>
                  <a:cubicBezTo>
                    <a:pt x="22364" y="12105"/>
                    <a:pt x="22469" y="12059"/>
                    <a:pt x="22549" y="11964"/>
                  </a:cubicBezTo>
                  <a:cubicBezTo>
                    <a:pt x="22825" y="11658"/>
                    <a:pt x="23253" y="11137"/>
                    <a:pt x="23559" y="10831"/>
                  </a:cubicBezTo>
                  <a:cubicBezTo>
                    <a:pt x="23957" y="10434"/>
                    <a:pt x="25058" y="9026"/>
                    <a:pt x="25119" y="8751"/>
                  </a:cubicBezTo>
                  <a:cubicBezTo>
                    <a:pt x="25181" y="8384"/>
                    <a:pt x="25058" y="7711"/>
                    <a:pt x="24966" y="7313"/>
                  </a:cubicBezTo>
                  <a:cubicBezTo>
                    <a:pt x="23528" y="6303"/>
                    <a:pt x="21754" y="5600"/>
                    <a:pt x="20224" y="4743"/>
                  </a:cubicBezTo>
                  <a:cubicBezTo>
                    <a:pt x="20622" y="3794"/>
                    <a:pt x="21081" y="1867"/>
                    <a:pt x="21234" y="857"/>
                  </a:cubicBezTo>
                  <a:cubicBezTo>
                    <a:pt x="21295" y="582"/>
                    <a:pt x="20622" y="154"/>
                    <a:pt x="20622" y="154"/>
                  </a:cubicBezTo>
                  <a:cubicBezTo>
                    <a:pt x="20351" y="164"/>
                    <a:pt x="20096" y="175"/>
                    <a:pt x="19846" y="175"/>
                  </a:cubicBezTo>
                  <a:cubicBezTo>
                    <a:pt x="19387" y="175"/>
                    <a:pt x="18944" y="139"/>
                    <a:pt x="18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1085140" y="3504994"/>
              <a:ext cx="559959" cy="764116"/>
            </a:xfrm>
            <a:custGeom>
              <a:avLst/>
              <a:gdLst/>
              <a:ahLst/>
              <a:cxnLst/>
              <a:rect l="l" t="t" r="r" b="b"/>
              <a:pathLst>
                <a:path w="26435" h="36073" extrusionOk="0">
                  <a:moveTo>
                    <a:pt x="18480" y="0"/>
                  </a:moveTo>
                  <a:lnTo>
                    <a:pt x="17103" y="3916"/>
                  </a:lnTo>
                  <a:cubicBezTo>
                    <a:pt x="16149" y="3699"/>
                    <a:pt x="15248" y="3591"/>
                    <a:pt x="14397" y="3591"/>
                  </a:cubicBezTo>
                  <a:cubicBezTo>
                    <a:pt x="13092" y="3591"/>
                    <a:pt x="11905" y="3845"/>
                    <a:pt x="10831" y="4345"/>
                  </a:cubicBezTo>
                  <a:cubicBezTo>
                    <a:pt x="9087" y="5171"/>
                    <a:pt x="7802" y="6701"/>
                    <a:pt x="7037" y="8903"/>
                  </a:cubicBezTo>
                  <a:cubicBezTo>
                    <a:pt x="5997" y="11902"/>
                    <a:pt x="6915" y="14533"/>
                    <a:pt x="9210" y="16858"/>
                  </a:cubicBezTo>
                  <a:cubicBezTo>
                    <a:pt x="11198" y="18847"/>
                    <a:pt x="17991" y="22886"/>
                    <a:pt x="13554" y="25945"/>
                  </a:cubicBezTo>
                  <a:cubicBezTo>
                    <a:pt x="12892" y="26396"/>
                    <a:pt x="12149" y="26565"/>
                    <a:pt x="11388" y="26565"/>
                  </a:cubicBezTo>
                  <a:cubicBezTo>
                    <a:pt x="10392" y="26565"/>
                    <a:pt x="9364" y="26275"/>
                    <a:pt x="8445" y="25945"/>
                  </a:cubicBezTo>
                  <a:cubicBezTo>
                    <a:pt x="7343" y="25578"/>
                    <a:pt x="6364" y="25150"/>
                    <a:pt x="5446" y="24660"/>
                  </a:cubicBezTo>
                  <a:cubicBezTo>
                    <a:pt x="4559" y="24140"/>
                    <a:pt x="3641" y="23498"/>
                    <a:pt x="2693" y="22702"/>
                  </a:cubicBezTo>
                  <a:cubicBezTo>
                    <a:pt x="2142" y="23406"/>
                    <a:pt x="1622" y="24079"/>
                    <a:pt x="1163" y="24721"/>
                  </a:cubicBezTo>
                  <a:cubicBezTo>
                    <a:pt x="704" y="25395"/>
                    <a:pt x="306" y="26068"/>
                    <a:pt x="0" y="26741"/>
                  </a:cubicBezTo>
                  <a:cubicBezTo>
                    <a:pt x="551" y="27230"/>
                    <a:pt x="1102" y="27659"/>
                    <a:pt x="1622" y="28026"/>
                  </a:cubicBezTo>
                  <a:cubicBezTo>
                    <a:pt x="2173" y="28393"/>
                    <a:pt x="2723" y="28760"/>
                    <a:pt x="3274" y="29066"/>
                  </a:cubicBezTo>
                  <a:cubicBezTo>
                    <a:pt x="3855" y="29403"/>
                    <a:pt x="4467" y="29709"/>
                    <a:pt x="5110" y="29984"/>
                  </a:cubicBezTo>
                  <a:cubicBezTo>
                    <a:pt x="5783" y="30259"/>
                    <a:pt x="6517" y="30565"/>
                    <a:pt x="7374" y="30841"/>
                  </a:cubicBezTo>
                  <a:lnTo>
                    <a:pt x="7680" y="30963"/>
                  </a:lnTo>
                  <a:lnTo>
                    <a:pt x="6334" y="34879"/>
                  </a:lnTo>
                  <a:cubicBezTo>
                    <a:pt x="6823" y="35216"/>
                    <a:pt x="7374" y="35491"/>
                    <a:pt x="7955" y="35705"/>
                  </a:cubicBezTo>
                  <a:cubicBezTo>
                    <a:pt x="8506" y="35889"/>
                    <a:pt x="9087" y="36011"/>
                    <a:pt x="9699" y="36072"/>
                  </a:cubicBezTo>
                  <a:lnTo>
                    <a:pt x="11168" y="31758"/>
                  </a:lnTo>
                  <a:cubicBezTo>
                    <a:pt x="11758" y="31831"/>
                    <a:pt x="12325" y="31868"/>
                    <a:pt x="12870" y="31868"/>
                  </a:cubicBezTo>
                  <a:cubicBezTo>
                    <a:pt x="14614" y="31868"/>
                    <a:pt x="16127" y="31495"/>
                    <a:pt x="17409" y="30749"/>
                  </a:cubicBezTo>
                  <a:cubicBezTo>
                    <a:pt x="20102" y="29188"/>
                    <a:pt x="21937" y="25762"/>
                    <a:pt x="21540" y="22672"/>
                  </a:cubicBezTo>
                  <a:cubicBezTo>
                    <a:pt x="21203" y="19918"/>
                    <a:pt x="19245" y="18143"/>
                    <a:pt x="17195" y="16338"/>
                  </a:cubicBezTo>
                  <a:cubicBezTo>
                    <a:pt x="15788" y="15114"/>
                    <a:pt x="13615" y="13829"/>
                    <a:pt x="13065" y="11963"/>
                  </a:cubicBezTo>
                  <a:cubicBezTo>
                    <a:pt x="12446" y="9798"/>
                    <a:pt x="14065" y="8523"/>
                    <a:pt x="15962" y="8523"/>
                  </a:cubicBezTo>
                  <a:cubicBezTo>
                    <a:pt x="16317" y="8523"/>
                    <a:pt x="16681" y="8567"/>
                    <a:pt x="17042" y="8659"/>
                  </a:cubicBezTo>
                  <a:cubicBezTo>
                    <a:pt x="19520" y="9301"/>
                    <a:pt x="21326" y="10647"/>
                    <a:pt x="23375" y="12055"/>
                  </a:cubicBezTo>
                  <a:cubicBezTo>
                    <a:pt x="23681" y="11810"/>
                    <a:pt x="26435" y="8598"/>
                    <a:pt x="26068" y="8322"/>
                  </a:cubicBezTo>
                  <a:cubicBezTo>
                    <a:pt x="25119" y="7618"/>
                    <a:pt x="24232" y="6976"/>
                    <a:pt x="23345" y="6425"/>
                  </a:cubicBezTo>
                  <a:cubicBezTo>
                    <a:pt x="22458" y="5905"/>
                    <a:pt x="21509" y="5416"/>
                    <a:pt x="20530" y="4957"/>
                  </a:cubicBezTo>
                  <a:lnTo>
                    <a:pt x="21846" y="1163"/>
                  </a:lnTo>
                  <a:cubicBezTo>
                    <a:pt x="21295" y="796"/>
                    <a:pt x="20775" y="520"/>
                    <a:pt x="20224" y="337"/>
                  </a:cubicBezTo>
                  <a:cubicBezTo>
                    <a:pt x="19643" y="153"/>
                    <a:pt x="19061" y="31"/>
                    <a:pt x="1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3"/>
          <p:cNvGrpSpPr/>
          <p:nvPr/>
        </p:nvGrpSpPr>
        <p:grpSpPr>
          <a:xfrm>
            <a:off x="2842300" y="3961163"/>
            <a:ext cx="720500" cy="758711"/>
            <a:chOff x="2163562" y="3046774"/>
            <a:chExt cx="623486" cy="656552"/>
          </a:xfrm>
        </p:grpSpPr>
        <p:sp>
          <p:nvSpPr>
            <p:cNvPr id="650" name="Google Shape;650;p33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3"/>
          <p:cNvGrpSpPr/>
          <p:nvPr/>
        </p:nvGrpSpPr>
        <p:grpSpPr>
          <a:xfrm>
            <a:off x="4149538" y="2274671"/>
            <a:ext cx="4348591" cy="3881652"/>
            <a:chOff x="857900" y="243075"/>
            <a:chExt cx="5876475" cy="5245475"/>
          </a:xfrm>
        </p:grpSpPr>
        <p:sp>
          <p:nvSpPr>
            <p:cNvPr id="666" name="Google Shape;666;p33"/>
            <p:cNvSpPr/>
            <p:nvPr/>
          </p:nvSpPr>
          <p:spPr>
            <a:xfrm>
              <a:off x="5469175" y="1188625"/>
              <a:ext cx="1265200" cy="701300"/>
            </a:xfrm>
            <a:custGeom>
              <a:avLst/>
              <a:gdLst/>
              <a:ahLst/>
              <a:cxnLst/>
              <a:rect l="l" t="t" r="r" b="b"/>
              <a:pathLst>
                <a:path w="50608" h="28052" extrusionOk="0">
                  <a:moveTo>
                    <a:pt x="37976" y="1"/>
                  </a:moveTo>
                  <a:cubicBezTo>
                    <a:pt x="33475" y="1"/>
                    <a:pt x="28653" y="1224"/>
                    <a:pt x="26209" y="2372"/>
                  </a:cubicBezTo>
                  <a:cubicBezTo>
                    <a:pt x="17570" y="6342"/>
                    <a:pt x="8697" y="10603"/>
                    <a:pt x="2744" y="17957"/>
                  </a:cubicBezTo>
                  <a:cubicBezTo>
                    <a:pt x="1284" y="19708"/>
                    <a:pt x="0" y="21985"/>
                    <a:pt x="584" y="24145"/>
                  </a:cubicBezTo>
                  <a:cubicBezTo>
                    <a:pt x="1353" y="27065"/>
                    <a:pt x="4820" y="28052"/>
                    <a:pt x="7946" y="28052"/>
                  </a:cubicBezTo>
                  <a:cubicBezTo>
                    <a:pt x="8381" y="28052"/>
                    <a:pt x="8809" y="28033"/>
                    <a:pt x="9223" y="27997"/>
                  </a:cubicBezTo>
                  <a:cubicBezTo>
                    <a:pt x="16169" y="27413"/>
                    <a:pt x="22823" y="24903"/>
                    <a:pt x="29244" y="22218"/>
                  </a:cubicBezTo>
                  <a:cubicBezTo>
                    <a:pt x="34614" y="19942"/>
                    <a:pt x="50607" y="12996"/>
                    <a:pt x="47747" y="4766"/>
                  </a:cubicBezTo>
                  <a:cubicBezTo>
                    <a:pt x="46504" y="1180"/>
                    <a:pt x="42395" y="1"/>
                    <a:pt x="3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5469175" y="1126800"/>
              <a:ext cx="1265200" cy="769050"/>
            </a:xfrm>
            <a:custGeom>
              <a:avLst/>
              <a:gdLst/>
              <a:ahLst/>
              <a:cxnLst/>
              <a:rect l="l" t="t" r="r" b="b"/>
              <a:pathLst>
                <a:path w="50608" h="30762" fill="none" extrusionOk="0">
                  <a:moveTo>
                    <a:pt x="29244" y="24691"/>
                  </a:moveTo>
                  <a:cubicBezTo>
                    <a:pt x="22823" y="27376"/>
                    <a:pt x="16169" y="29886"/>
                    <a:pt x="9223" y="30470"/>
                  </a:cubicBezTo>
                  <a:cubicBezTo>
                    <a:pt x="5837" y="30762"/>
                    <a:pt x="1459" y="29945"/>
                    <a:pt x="584" y="26618"/>
                  </a:cubicBezTo>
                  <a:cubicBezTo>
                    <a:pt x="0" y="24458"/>
                    <a:pt x="1284" y="22181"/>
                    <a:pt x="2744" y="20430"/>
                  </a:cubicBezTo>
                  <a:cubicBezTo>
                    <a:pt x="8697" y="13076"/>
                    <a:pt x="17570" y="8815"/>
                    <a:pt x="26209" y="4845"/>
                  </a:cubicBezTo>
                  <a:cubicBezTo>
                    <a:pt x="31053" y="2569"/>
                    <a:pt x="45237" y="1"/>
                    <a:pt x="47747" y="7239"/>
                  </a:cubicBezTo>
                  <a:cubicBezTo>
                    <a:pt x="50607" y="15469"/>
                    <a:pt x="34614" y="22415"/>
                    <a:pt x="29244" y="2469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526075" y="1734000"/>
              <a:ext cx="553100" cy="693400"/>
            </a:xfrm>
            <a:custGeom>
              <a:avLst/>
              <a:gdLst/>
              <a:ahLst/>
              <a:cxnLst/>
              <a:rect l="l" t="t" r="r" b="b"/>
              <a:pathLst>
                <a:path w="22124" h="27736" extrusionOk="0">
                  <a:moveTo>
                    <a:pt x="16140" y="0"/>
                  </a:moveTo>
                  <a:cubicBezTo>
                    <a:pt x="15894" y="0"/>
                    <a:pt x="15648" y="51"/>
                    <a:pt x="15410" y="170"/>
                  </a:cubicBezTo>
                  <a:cubicBezTo>
                    <a:pt x="15119" y="287"/>
                    <a:pt x="14885" y="578"/>
                    <a:pt x="14652" y="812"/>
                  </a:cubicBezTo>
                  <a:cubicBezTo>
                    <a:pt x="12083" y="3614"/>
                    <a:pt x="9165" y="5598"/>
                    <a:pt x="8114" y="9567"/>
                  </a:cubicBezTo>
                  <a:cubicBezTo>
                    <a:pt x="7297" y="12603"/>
                    <a:pt x="6655" y="15988"/>
                    <a:pt x="4262" y="18090"/>
                  </a:cubicBezTo>
                  <a:cubicBezTo>
                    <a:pt x="3211" y="19024"/>
                    <a:pt x="1810" y="19666"/>
                    <a:pt x="1110" y="20891"/>
                  </a:cubicBezTo>
                  <a:cubicBezTo>
                    <a:pt x="1" y="22759"/>
                    <a:pt x="1110" y="25386"/>
                    <a:pt x="2919" y="26553"/>
                  </a:cubicBezTo>
                  <a:cubicBezTo>
                    <a:pt x="4320" y="27473"/>
                    <a:pt x="5984" y="27735"/>
                    <a:pt x="7664" y="27735"/>
                  </a:cubicBezTo>
                  <a:cubicBezTo>
                    <a:pt x="8224" y="27735"/>
                    <a:pt x="8785" y="27706"/>
                    <a:pt x="9340" y="27662"/>
                  </a:cubicBezTo>
                  <a:cubicBezTo>
                    <a:pt x="11208" y="27546"/>
                    <a:pt x="13076" y="27195"/>
                    <a:pt x="14944" y="26670"/>
                  </a:cubicBezTo>
                  <a:cubicBezTo>
                    <a:pt x="18621" y="25619"/>
                    <a:pt x="19730" y="20891"/>
                    <a:pt x="20547" y="17564"/>
                  </a:cubicBezTo>
                  <a:cubicBezTo>
                    <a:pt x="21364" y="14296"/>
                    <a:pt x="22123" y="10968"/>
                    <a:pt x="22065" y="7583"/>
                  </a:cubicBezTo>
                  <a:cubicBezTo>
                    <a:pt x="22006" y="6415"/>
                    <a:pt x="21714" y="5365"/>
                    <a:pt x="21248" y="4373"/>
                  </a:cubicBezTo>
                  <a:cubicBezTo>
                    <a:pt x="20547" y="3030"/>
                    <a:pt x="19438" y="1804"/>
                    <a:pt x="18154" y="870"/>
                  </a:cubicBezTo>
                  <a:cubicBezTo>
                    <a:pt x="17588" y="435"/>
                    <a:pt x="16861" y="0"/>
                    <a:pt x="16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591100" y="896550"/>
              <a:ext cx="1193700" cy="1211525"/>
            </a:xfrm>
            <a:custGeom>
              <a:avLst/>
              <a:gdLst/>
              <a:ahLst/>
              <a:cxnLst/>
              <a:rect l="l" t="t" r="r" b="b"/>
              <a:pathLst>
                <a:path w="47748" h="48461" extrusionOk="0">
                  <a:moveTo>
                    <a:pt x="35599" y="0"/>
                  </a:moveTo>
                  <a:cubicBezTo>
                    <a:pt x="34228" y="0"/>
                    <a:pt x="32830" y="483"/>
                    <a:pt x="31579" y="1039"/>
                  </a:cubicBezTo>
                  <a:cubicBezTo>
                    <a:pt x="27201" y="2848"/>
                    <a:pt x="23057" y="4950"/>
                    <a:pt x="19029" y="7343"/>
                  </a:cubicBezTo>
                  <a:cubicBezTo>
                    <a:pt x="15469" y="9444"/>
                    <a:pt x="12200" y="12129"/>
                    <a:pt x="10332" y="15923"/>
                  </a:cubicBezTo>
                  <a:cubicBezTo>
                    <a:pt x="7764" y="21060"/>
                    <a:pt x="5546" y="26313"/>
                    <a:pt x="3094" y="31508"/>
                  </a:cubicBezTo>
                  <a:cubicBezTo>
                    <a:pt x="1576" y="34777"/>
                    <a:pt x="0" y="39505"/>
                    <a:pt x="3444" y="42190"/>
                  </a:cubicBezTo>
                  <a:cubicBezTo>
                    <a:pt x="9001" y="46484"/>
                    <a:pt x="16132" y="48461"/>
                    <a:pt x="23173" y="48461"/>
                  </a:cubicBezTo>
                  <a:cubicBezTo>
                    <a:pt x="24267" y="48461"/>
                    <a:pt x="25359" y="48413"/>
                    <a:pt x="26442" y="48319"/>
                  </a:cubicBezTo>
                  <a:cubicBezTo>
                    <a:pt x="28894" y="48085"/>
                    <a:pt x="31345" y="47618"/>
                    <a:pt x="33563" y="46568"/>
                  </a:cubicBezTo>
                  <a:cubicBezTo>
                    <a:pt x="36015" y="45400"/>
                    <a:pt x="38058" y="43532"/>
                    <a:pt x="40043" y="41723"/>
                  </a:cubicBezTo>
                  <a:cubicBezTo>
                    <a:pt x="42261" y="39622"/>
                    <a:pt x="44479" y="37462"/>
                    <a:pt x="45763" y="34719"/>
                  </a:cubicBezTo>
                  <a:cubicBezTo>
                    <a:pt x="46463" y="33143"/>
                    <a:pt x="46872" y="31508"/>
                    <a:pt x="47105" y="29815"/>
                  </a:cubicBezTo>
                  <a:cubicBezTo>
                    <a:pt x="47747" y="24796"/>
                    <a:pt x="46580" y="20651"/>
                    <a:pt x="44946" y="15982"/>
                  </a:cubicBezTo>
                  <a:cubicBezTo>
                    <a:pt x="44187" y="13939"/>
                    <a:pt x="44129" y="11545"/>
                    <a:pt x="43486" y="9444"/>
                  </a:cubicBezTo>
                  <a:cubicBezTo>
                    <a:pt x="42844" y="7284"/>
                    <a:pt x="42027" y="5183"/>
                    <a:pt x="40743" y="3315"/>
                  </a:cubicBezTo>
                  <a:cubicBezTo>
                    <a:pt x="39751" y="1856"/>
                    <a:pt x="38408" y="513"/>
                    <a:pt x="36657" y="105"/>
                  </a:cubicBezTo>
                  <a:cubicBezTo>
                    <a:pt x="36308" y="33"/>
                    <a:pt x="35954" y="0"/>
                    <a:pt x="3559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984850" y="1166200"/>
              <a:ext cx="4462450" cy="4102475"/>
            </a:xfrm>
            <a:custGeom>
              <a:avLst/>
              <a:gdLst/>
              <a:ahLst/>
              <a:cxnLst/>
              <a:rect l="l" t="t" r="r" b="b"/>
              <a:pathLst>
                <a:path w="178498" h="164099" extrusionOk="0">
                  <a:moveTo>
                    <a:pt x="121362" y="0"/>
                  </a:moveTo>
                  <a:cubicBezTo>
                    <a:pt x="120646" y="0"/>
                    <a:pt x="120039" y="408"/>
                    <a:pt x="119485" y="844"/>
                  </a:cubicBezTo>
                  <a:cubicBezTo>
                    <a:pt x="115283" y="4054"/>
                    <a:pt x="112247" y="8549"/>
                    <a:pt x="109329" y="12985"/>
                  </a:cubicBezTo>
                  <a:cubicBezTo>
                    <a:pt x="107578" y="15611"/>
                    <a:pt x="105885" y="18238"/>
                    <a:pt x="104134" y="20865"/>
                  </a:cubicBezTo>
                  <a:cubicBezTo>
                    <a:pt x="101974" y="24075"/>
                    <a:pt x="99873" y="27285"/>
                    <a:pt x="98589" y="30846"/>
                  </a:cubicBezTo>
                  <a:cubicBezTo>
                    <a:pt x="97421" y="33998"/>
                    <a:pt x="96954" y="37325"/>
                    <a:pt x="95787" y="40419"/>
                  </a:cubicBezTo>
                  <a:cubicBezTo>
                    <a:pt x="93510" y="46723"/>
                    <a:pt x="88724" y="50050"/>
                    <a:pt x="84054" y="54428"/>
                  </a:cubicBezTo>
                  <a:cubicBezTo>
                    <a:pt x="73256" y="64409"/>
                    <a:pt x="61348" y="72873"/>
                    <a:pt x="49090" y="81045"/>
                  </a:cubicBezTo>
                  <a:cubicBezTo>
                    <a:pt x="36424" y="89508"/>
                    <a:pt x="22882" y="97272"/>
                    <a:pt x="13017" y="109121"/>
                  </a:cubicBezTo>
                  <a:cubicBezTo>
                    <a:pt x="8932" y="114082"/>
                    <a:pt x="5546" y="119569"/>
                    <a:pt x="3094" y="125465"/>
                  </a:cubicBezTo>
                  <a:cubicBezTo>
                    <a:pt x="2102" y="127858"/>
                    <a:pt x="468" y="130835"/>
                    <a:pt x="234" y="133403"/>
                  </a:cubicBezTo>
                  <a:cubicBezTo>
                    <a:pt x="1" y="136263"/>
                    <a:pt x="1168" y="139999"/>
                    <a:pt x="2452" y="142450"/>
                  </a:cubicBezTo>
                  <a:cubicBezTo>
                    <a:pt x="3620" y="144668"/>
                    <a:pt x="5371" y="146478"/>
                    <a:pt x="7239" y="148112"/>
                  </a:cubicBezTo>
                  <a:cubicBezTo>
                    <a:pt x="10216" y="150739"/>
                    <a:pt x="13601" y="152899"/>
                    <a:pt x="16987" y="155000"/>
                  </a:cubicBezTo>
                  <a:cubicBezTo>
                    <a:pt x="23291" y="158911"/>
                    <a:pt x="29945" y="162588"/>
                    <a:pt x="37241" y="163756"/>
                  </a:cubicBezTo>
                  <a:cubicBezTo>
                    <a:pt x="38827" y="163982"/>
                    <a:pt x="40441" y="164099"/>
                    <a:pt x="42056" y="164099"/>
                  </a:cubicBezTo>
                  <a:cubicBezTo>
                    <a:pt x="43768" y="164099"/>
                    <a:pt x="45482" y="163968"/>
                    <a:pt x="47164" y="163697"/>
                  </a:cubicBezTo>
                  <a:cubicBezTo>
                    <a:pt x="49266" y="163347"/>
                    <a:pt x="51425" y="162763"/>
                    <a:pt x="53293" y="161713"/>
                  </a:cubicBezTo>
                  <a:cubicBezTo>
                    <a:pt x="55103" y="160662"/>
                    <a:pt x="56620" y="159319"/>
                    <a:pt x="58138" y="157919"/>
                  </a:cubicBezTo>
                  <a:cubicBezTo>
                    <a:pt x="64208" y="152257"/>
                    <a:pt x="69870" y="146069"/>
                    <a:pt x="75065" y="139590"/>
                  </a:cubicBezTo>
                  <a:cubicBezTo>
                    <a:pt x="77342" y="136730"/>
                    <a:pt x="79268" y="133228"/>
                    <a:pt x="82070" y="131010"/>
                  </a:cubicBezTo>
                  <a:cubicBezTo>
                    <a:pt x="84988" y="128617"/>
                    <a:pt x="87790" y="125873"/>
                    <a:pt x="90300" y="122955"/>
                  </a:cubicBezTo>
                  <a:cubicBezTo>
                    <a:pt x="91934" y="121028"/>
                    <a:pt x="93452" y="118869"/>
                    <a:pt x="95086" y="116826"/>
                  </a:cubicBezTo>
                  <a:cubicBezTo>
                    <a:pt x="96896" y="114608"/>
                    <a:pt x="98880" y="112565"/>
                    <a:pt x="100923" y="110697"/>
                  </a:cubicBezTo>
                  <a:lnTo>
                    <a:pt x="100982" y="110697"/>
                  </a:lnTo>
                  <a:cubicBezTo>
                    <a:pt x="106819" y="105327"/>
                    <a:pt x="113648" y="101066"/>
                    <a:pt x="120419" y="96921"/>
                  </a:cubicBezTo>
                  <a:cubicBezTo>
                    <a:pt x="124855" y="94236"/>
                    <a:pt x="130517" y="93361"/>
                    <a:pt x="135537" y="92135"/>
                  </a:cubicBezTo>
                  <a:cubicBezTo>
                    <a:pt x="140674" y="90851"/>
                    <a:pt x="145810" y="89450"/>
                    <a:pt x="150538" y="87057"/>
                  </a:cubicBezTo>
                  <a:cubicBezTo>
                    <a:pt x="158010" y="83263"/>
                    <a:pt x="165715" y="79994"/>
                    <a:pt x="172719" y="75558"/>
                  </a:cubicBezTo>
                  <a:cubicBezTo>
                    <a:pt x="173886" y="74857"/>
                    <a:pt x="175054" y="74099"/>
                    <a:pt x="175929" y="73048"/>
                  </a:cubicBezTo>
                  <a:cubicBezTo>
                    <a:pt x="178498" y="69954"/>
                    <a:pt x="175929" y="62541"/>
                    <a:pt x="175171" y="59389"/>
                  </a:cubicBezTo>
                  <a:cubicBezTo>
                    <a:pt x="174996" y="58689"/>
                    <a:pt x="174704" y="57988"/>
                    <a:pt x="174178" y="57463"/>
                  </a:cubicBezTo>
                  <a:cubicBezTo>
                    <a:pt x="173456" y="56616"/>
                    <a:pt x="172653" y="56269"/>
                    <a:pt x="171822" y="56269"/>
                  </a:cubicBezTo>
                  <a:cubicBezTo>
                    <a:pt x="168757" y="56269"/>
                    <a:pt x="165295" y="60984"/>
                    <a:pt x="163963" y="62775"/>
                  </a:cubicBezTo>
                  <a:cubicBezTo>
                    <a:pt x="162854" y="64292"/>
                    <a:pt x="161512" y="66569"/>
                    <a:pt x="160053" y="67678"/>
                  </a:cubicBezTo>
                  <a:cubicBezTo>
                    <a:pt x="158535" y="68845"/>
                    <a:pt x="155850" y="69020"/>
                    <a:pt x="153982" y="69546"/>
                  </a:cubicBezTo>
                  <a:cubicBezTo>
                    <a:pt x="150252" y="70508"/>
                    <a:pt x="146109" y="72656"/>
                    <a:pt x="142253" y="72656"/>
                  </a:cubicBezTo>
                  <a:cubicBezTo>
                    <a:pt x="140497" y="72656"/>
                    <a:pt x="138801" y="72210"/>
                    <a:pt x="137230" y="71005"/>
                  </a:cubicBezTo>
                  <a:cubicBezTo>
                    <a:pt x="131976" y="66919"/>
                    <a:pt x="129175" y="61491"/>
                    <a:pt x="127657" y="55128"/>
                  </a:cubicBezTo>
                  <a:cubicBezTo>
                    <a:pt x="126606" y="50634"/>
                    <a:pt x="126198" y="45906"/>
                    <a:pt x="124622" y="41586"/>
                  </a:cubicBezTo>
                  <a:cubicBezTo>
                    <a:pt x="123163" y="37559"/>
                    <a:pt x="122404" y="34115"/>
                    <a:pt x="122520" y="29737"/>
                  </a:cubicBezTo>
                  <a:cubicBezTo>
                    <a:pt x="122637" y="24892"/>
                    <a:pt x="123396" y="20164"/>
                    <a:pt x="123805" y="15378"/>
                  </a:cubicBezTo>
                  <a:cubicBezTo>
                    <a:pt x="124096" y="11525"/>
                    <a:pt x="124797" y="5572"/>
                    <a:pt x="123688" y="1894"/>
                  </a:cubicBezTo>
                  <a:cubicBezTo>
                    <a:pt x="123454" y="1252"/>
                    <a:pt x="123046" y="669"/>
                    <a:pt x="122462" y="318"/>
                  </a:cubicBezTo>
                  <a:cubicBezTo>
                    <a:pt x="122067" y="93"/>
                    <a:pt x="121702" y="0"/>
                    <a:pt x="12136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5221100" y="2176025"/>
              <a:ext cx="531200" cy="669450"/>
            </a:xfrm>
            <a:custGeom>
              <a:avLst/>
              <a:gdLst/>
              <a:ahLst/>
              <a:cxnLst/>
              <a:rect l="l" t="t" r="r" b="b"/>
              <a:pathLst>
                <a:path w="21248" h="26778" extrusionOk="0">
                  <a:moveTo>
                    <a:pt x="13678" y="1"/>
                  </a:moveTo>
                  <a:cubicBezTo>
                    <a:pt x="13255" y="1"/>
                    <a:pt x="12820" y="74"/>
                    <a:pt x="12375" y="233"/>
                  </a:cubicBezTo>
                  <a:cubicBezTo>
                    <a:pt x="7880" y="1809"/>
                    <a:pt x="5487" y="7238"/>
                    <a:pt x="3853" y="11265"/>
                  </a:cubicBezTo>
                  <a:cubicBezTo>
                    <a:pt x="2977" y="13542"/>
                    <a:pt x="2043" y="15818"/>
                    <a:pt x="1109" y="18095"/>
                  </a:cubicBezTo>
                  <a:cubicBezTo>
                    <a:pt x="526" y="19496"/>
                    <a:pt x="0" y="20955"/>
                    <a:pt x="292" y="22356"/>
                  </a:cubicBezTo>
                  <a:cubicBezTo>
                    <a:pt x="759" y="24632"/>
                    <a:pt x="3211" y="25858"/>
                    <a:pt x="5429" y="26383"/>
                  </a:cubicBezTo>
                  <a:cubicBezTo>
                    <a:pt x="6654" y="26646"/>
                    <a:pt x="7897" y="26777"/>
                    <a:pt x="9137" y="26777"/>
                  </a:cubicBezTo>
                  <a:cubicBezTo>
                    <a:pt x="11204" y="26777"/>
                    <a:pt x="13265" y="26413"/>
                    <a:pt x="15235" y="25683"/>
                  </a:cubicBezTo>
                  <a:cubicBezTo>
                    <a:pt x="16461" y="25216"/>
                    <a:pt x="17686" y="24574"/>
                    <a:pt x="18504" y="23523"/>
                  </a:cubicBezTo>
                  <a:cubicBezTo>
                    <a:pt x="19554" y="22239"/>
                    <a:pt x="19788" y="20546"/>
                    <a:pt x="20021" y="18970"/>
                  </a:cubicBezTo>
                  <a:cubicBezTo>
                    <a:pt x="20663" y="15060"/>
                    <a:pt x="21247" y="11032"/>
                    <a:pt x="20255" y="7238"/>
                  </a:cubicBezTo>
                  <a:cubicBezTo>
                    <a:pt x="19531" y="4445"/>
                    <a:pt x="16973" y="1"/>
                    <a:pt x="1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281725" y="280250"/>
              <a:ext cx="3376775" cy="3079700"/>
            </a:xfrm>
            <a:custGeom>
              <a:avLst/>
              <a:gdLst/>
              <a:ahLst/>
              <a:cxnLst/>
              <a:rect l="l" t="t" r="r" b="b"/>
              <a:pathLst>
                <a:path w="135071" h="123188" extrusionOk="0">
                  <a:moveTo>
                    <a:pt x="88950" y="1"/>
                  </a:moveTo>
                  <a:cubicBezTo>
                    <a:pt x="86289" y="1"/>
                    <a:pt x="83637" y="1001"/>
                    <a:pt x="81778" y="2926"/>
                  </a:cubicBezTo>
                  <a:lnTo>
                    <a:pt x="3270" y="85112"/>
                  </a:lnTo>
                  <a:cubicBezTo>
                    <a:pt x="1" y="88497"/>
                    <a:pt x="526" y="93459"/>
                    <a:pt x="4437" y="96202"/>
                  </a:cubicBezTo>
                  <a:lnTo>
                    <a:pt x="40452" y="121477"/>
                  </a:lnTo>
                  <a:cubicBezTo>
                    <a:pt x="42101" y="122626"/>
                    <a:pt x="44104" y="123187"/>
                    <a:pt x="46107" y="123187"/>
                  </a:cubicBezTo>
                  <a:cubicBezTo>
                    <a:pt x="48782" y="123187"/>
                    <a:pt x="51457" y="122187"/>
                    <a:pt x="53293" y="120251"/>
                  </a:cubicBezTo>
                  <a:lnTo>
                    <a:pt x="131860" y="38065"/>
                  </a:lnTo>
                  <a:cubicBezTo>
                    <a:pt x="135070" y="34680"/>
                    <a:pt x="134545" y="29718"/>
                    <a:pt x="130692" y="27033"/>
                  </a:cubicBezTo>
                  <a:lnTo>
                    <a:pt x="94678" y="1759"/>
                  </a:lnTo>
                  <a:cubicBezTo>
                    <a:pt x="92991" y="576"/>
                    <a:pt x="90968" y="1"/>
                    <a:pt x="889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306550" y="251525"/>
              <a:ext cx="3278975" cy="3016625"/>
            </a:xfrm>
            <a:custGeom>
              <a:avLst/>
              <a:gdLst/>
              <a:ahLst/>
              <a:cxnLst/>
              <a:rect l="l" t="t" r="r" b="b"/>
              <a:pathLst>
                <a:path w="131159" h="120665" extrusionOk="0">
                  <a:moveTo>
                    <a:pt x="86845" y="0"/>
                  </a:moveTo>
                  <a:cubicBezTo>
                    <a:pt x="85310" y="0"/>
                    <a:pt x="83774" y="586"/>
                    <a:pt x="82711" y="1682"/>
                  </a:cubicBezTo>
                  <a:lnTo>
                    <a:pt x="1868" y="86261"/>
                  </a:lnTo>
                  <a:cubicBezTo>
                    <a:pt x="0" y="88245"/>
                    <a:pt x="292" y="91106"/>
                    <a:pt x="2568" y="92682"/>
                  </a:cubicBezTo>
                  <a:lnTo>
                    <a:pt x="41035" y="119649"/>
                  </a:lnTo>
                  <a:cubicBezTo>
                    <a:pt x="41996" y="120332"/>
                    <a:pt x="43167" y="120664"/>
                    <a:pt x="44336" y="120664"/>
                  </a:cubicBezTo>
                  <a:cubicBezTo>
                    <a:pt x="45864" y="120664"/>
                    <a:pt x="47390" y="120098"/>
                    <a:pt x="48448" y="119007"/>
                  </a:cubicBezTo>
                  <a:lnTo>
                    <a:pt x="129291" y="34428"/>
                  </a:lnTo>
                  <a:cubicBezTo>
                    <a:pt x="131159" y="32443"/>
                    <a:pt x="130867" y="29583"/>
                    <a:pt x="128590" y="28007"/>
                  </a:cubicBezTo>
                  <a:lnTo>
                    <a:pt x="90124" y="1040"/>
                  </a:lnTo>
                  <a:cubicBezTo>
                    <a:pt x="89168" y="336"/>
                    <a:pt x="88007" y="0"/>
                    <a:pt x="868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869000" y="621700"/>
              <a:ext cx="198500" cy="141975"/>
            </a:xfrm>
            <a:custGeom>
              <a:avLst/>
              <a:gdLst/>
              <a:ahLst/>
              <a:cxnLst/>
              <a:rect l="l" t="t" r="r" b="b"/>
              <a:pathLst>
                <a:path w="7940" h="5679" extrusionOk="0">
                  <a:moveTo>
                    <a:pt x="707" y="0"/>
                  </a:moveTo>
                  <a:cubicBezTo>
                    <a:pt x="535" y="0"/>
                    <a:pt x="359" y="58"/>
                    <a:pt x="234" y="184"/>
                  </a:cubicBezTo>
                  <a:cubicBezTo>
                    <a:pt x="1" y="417"/>
                    <a:pt x="59" y="767"/>
                    <a:pt x="293" y="1001"/>
                  </a:cubicBezTo>
                  <a:lnTo>
                    <a:pt x="6830" y="5554"/>
                  </a:lnTo>
                  <a:cubicBezTo>
                    <a:pt x="6966" y="5635"/>
                    <a:pt x="7126" y="5678"/>
                    <a:pt x="7277" y="5678"/>
                  </a:cubicBezTo>
                  <a:cubicBezTo>
                    <a:pt x="7451" y="5678"/>
                    <a:pt x="7612" y="5620"/>
                    <a:pt x="7706" y="5495"/>
                  </a:cubicBezTo>
                  <a:cubicBezTo>
                    <a:pt x="7939" y="5262"/>
                    <a:pt x="7939" y="4912"/>
                    <a:pt x="7647" y="4736"/>
                  </a:cubicBezTo>
                  <a:lnTo>
                    <a:pt x="1110" y="125"/>
                  </a:lnTo>
                  <a:cubicBezTo>
                    <a:pt x="1001" y="44"/>
                    <a:pt x="855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5769775" y="552525"/>
              <a:ext cx="36500" cy="27275"/>
            </a:xfrm>
            <a:custGeom>
              <a:avLst/>
              <a:gdLst/>
              <a:ahLst/>
              <a:cxnLst/>
              <a:rect l="l" t="t" r="r" b="b"/>
              <a:pathLst>
                <a:path w="1460" h="1091" extrusionOk="0">
                  <a:moveTo>
                    <a:pt x="741" y="0"/>
                  </a:moveTo>
                  <a:cubicBezTo>
                    <a:pt x="551" y="0"/>
                    <a:pt x="365" y="76"/>
                    <a:pt x="234" y="207"/>
                  </a:cubicBezTo>
                  <a:cubicBezTo>
                    <a:pt x="1" y="441"/>
                    <a:pt x="59" y="791"/>
                    <a:pt x="351" y="966"/>
                  </a:cubicBezTo>
                  <a:cubicBezTo>
                    <a:pt x="459" y="1047"/>
                    <a:pt x="605" y="1091"/>
                    <a:pt x="754" y="1091"/>
                  </a:cubicBezTo>
                  <a:cubicBezTo>
                    <a:pt x="926" y="1091"/>
                    <a:pt x="1101" y="1033"/>
                    <a:pt x="1226" y="908"/>
                  </a:cubicBezTo>
                  <a:cubicBezTo>
                    <a:pt x="1460" y="674"/>
                    <a:pt x="1401" y="324"/>
                    <a:pt x="1168" y="149"/>
                  </a:cubicBezTo>
                  <a:cubicBezTo>
                    <a:pt x="1040" y="46"/>
                    <a:pt x="890" y="0"/>
                    <a:pt x="741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5730375" y="1920850"/>
              <a:ext cx="150325" cy="136775"/>
            </a:xfrm>
            <a:custGeom>
              <a:avLst/>
              <a:gdLst/>
              <a:ahLst/>
              <a:cxnLst/>
              <a:rect l="l" t="t" r="r" b="b"/>
              <a:pathLst>
                <a:path w="6013" h="5471" extrusionOk="0">
                  <a:moveTo>
                    <a:pt x="4608" y="0"/>
                  </a:moveTo>
                  <a:cubicBezTo>
                    <a:pt x="4248" y="0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37"/>
                    <a:pt x="584" y="5246"/>
                  </a:cubicBezTo>
                  <a:cubicBezTo>
                    <a:pt x="809" y="5396"/>
                    <a:pt x="1088" y="5471"/>
                    <a:pt x="1365" y="5471"/>
                  </a:cubicBezTo>
                  <a:cubicBezTo>
                    <a:pt x="1735" y="5471"/>
                    <a:pt x="2102" y="5337"/>
                    <a:pt x="2335" y="5070"/>
                  </a:cubicBezTo>
                  <a:lnTo>
                    <a:pt x="5546" y="1743"/>
                  </a:lnTo>
                  <a:cubicBezTo>
                    <a:pt x="6013" y="1276"/>
                    <a:pt x="5896" y="634"/>
                    <a:pt x="5371" y="226"/>
                  </a:cubicBezTo>
                  <a:cubicBezTo>
                    <a:pt x="5145" y="76"/>
                    <a:pt x="4877" y="0"/>
                    <a:pt x="4608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106875" y="135612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3" y="134"/>
                    <a:pt x="10157" y="400"/>
                  </a:cubicBezTo>
                  <a:lnTo>
                    <a:pt x="467" y="10557"/>
                  </a:lnTo>
                  <a:cubicBezTo>
                    <a:pt x="0" y="11024"/>
                    <a:pt x="117" y="11666"/>
                    <a:pt x="642" y="12074"/>
                  </a:cubicBezTo>
                  <a:cubicBezTo>
                    <a:pt x="867" y="12225"/>
                    <a:pt x="1135" y="12300"/>
                    <a:pt x="1405" y="12300"/>
                  </a:cubicBezTo>
                  <a:cubicBezTo>
                    <a:pt x="1764" y="12300"/>
                    <a:pt x="2126" y="12166"/>
                    <a:pt x="2393" y="11899"/>
                  </a:cubicBezTo>
                  <a:lnTo>
                    <a:pt x="12083" y="1743"/>
                  </a:lnTo>
                  <a:cubicBezTo>
                    <a:pt x="12491" y="1276"/>
                    <a:pt x="12433" y="575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120000" y="1364875"/>
              <a:ext cx="312300" cy="307500"/>
            </a:xfrm>
            <a:custGeom>
              <a:avLst/>
              <a:gdLst/>
              <a:ahLst/>
              <a:cxnLst/>
              <a:rect l="l" t="t" r="r" b="b"/>
              <a:pathLst>
                <a:path w="12492" h="12300" extrusionOk="0">
                  <a:moveTo>
                    <a:pt x="11145" y="0"/>
                  </a:moveTo>
                  <a:cubicBezTo>
                    <a:pt x="10786" y="0"/>
                    <a:pt x="10424" y="134"/>
                    <a:pt x="10157" y="401"/>
                  </a:cubicBezTo>
                  <a:lnTo>
                    <a:pt x="467" y="10557"/>
                  </a:lnTo>
                  <a:cubicBezTo>
                    <a:pt x="0" y="11024"/>
                    <a:pt x="59" y="11724"/>
                    <a:pt x="643" y="12075"/>
                  </a:cubicBezTo>
                  <a:cubicBezTo>
                    <a:pt x="843" y="12225"/>
                    <a:pt x="1107" y="12300"/>
                    <a:pt x="1376" y="12300"/>
                  </a:cubicBezTo>
                  <a:cubicBezTo>
                    <a:pt x="1735" y="12300"/>
                    <a:pt x="2102" y="12166"/>
                    <a:pt x="2335" y="11900"/>
                  </a:cubicBezTo>
                  <a:lnTo>
                    <a:pt x="12083" y="1743"/>
                  </a:lnTo>
                  <a:cubicBezTo>
                    <a:pt x="12492" y="1276"/>
                    <a:pt x="12433" y="634"/>
                    <a:pt x="11908" y="225"/>
                  </a:cubicBezTo>
                  <a:cubicBezTo>
                    <a:pt x="11683" y="75"/>
                    <a:pt x="11415" y="0"/>
                    <a:pt x="11145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5743500" y="1929600"/>
              <a:ext cx="148875" cy="136775"/>
            </a:xfrm>
            <a:custGeom>
              <a:avLst/>
              <a:gdLst/>
              <a:ahLst/>
              <a:cxnLst/>
              <a:rect l="l" t="t" r="r" b="b"/>
              <a:pathLst>
                <a:path w="5955" h="5471" extrusionOk="0">
                  <a:moveTo>
                    <a:pt x="4608" y="1"/>
                  </a:moveTo>
                  <a:cubicBezTo>
                    <a:pt x="4249" y="1"/>
                    <a:pt x="3887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59" y="4896"/>
                    <a:pt x="585" y="5246"/>
                  </a:cubicBezTo>
                  <a:cubicBezTo>
                    <a:pt x="810" y="5396"/>
                    <a:pt x="1088" y="5471"/>
                    <a:pt x="1366" y="5471"/>
                  </a:cubicBezTo>
                  <a:cubicBezTo>
                    <a:pt x="1735" y="5471"/>
                    <a:pt x="2102" y="5337"/>
                    <a:pt x="2336" y="5071"/>
                  </a:cubicBezTo>
                  <a:lnTo>
                    <a:pt x="5546" y="1743"/>
                  </a:lnTo>
                  <a:cubicBezTo>
                    <a:pt x="5955" y="1277"/>
                    <a:pt x="5896" y="634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5588825" y="2068225"/>
              <a:ext cx="150325" cy="136800"/>
            </a:xfrm>
            <a:custGeom>
              <a:avLst/>
              <a:gdLst/>
              <a:ahLst/>
              <a:cxnLst/>
              <a:rect l="l" t="t" r="r" b="b"/>
              <a:pathLst>
                <a:path w="6013" h="5472" extrusionOk="0">
                  <a:moveTo>
                    <a:pt x="4608" y="1"/>
                  </a:moveTo>
                  <a:cubicBezTo>
                    <a:pt x="4249" y="1"/>
                    <a:pt x="3886" y="134"/>
                    <a:pt x="3620" y="401"/>
                  </a:cubicBezTo>
                  <a:lnTo>
                    <a:pt x="468" y="3728"/>
                  </a:lnTo>
                  <a:cubicBezTo>
                    <a:pt x="1" y="4195"/>
                    <a:pt x="117" y="4896"/>
                    <a:pt x="643" y="5246"/>
                  </a:cubicBezTo>
                  <a:cubicBezTo>
                    <a:pt x="868" y="5396"/>
                    <a:pt x="1136" y="5471"/>
                    <a:pt x="1405" y="5471"/>
                  </a:cubicBezTo>
                  <a:cubicBezTo>
                    <a:pt x="1765" y="5471"/>
                    <a:pt x="2127" y="5338"/>
                    <a:pt x="2394" y="5071"/>
                  </a:cubicBezTo>
                  <a:lnTo>
                    <a:pt x="5546" y="1744"/>
                  </a:lnTo>
                  <a:cubicBezTo>
                    <a:pt x="6013" y="1277"/>
                    <a:pt x="5896" y="635"/>
                    <a:pt x="5371" y="226"/>
                  </a:cubicBezTo>
                  <a:cubicBezTo>
                    <a:pt x="5146" y="76"/>
                    <a:pt x="4878" y="1"/>
                    <a:pt x="460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5601950" y="2077725"/>
              <a:ext cx="150350" cy="136650"/>
            </a:xfrm>
            <a:custGeom>
              <a:avLst/>
              <a:gdLst/>
              <a:ahLst/>
              <a:cxnLst/>
              <a:rect l="l" t="t" r="r" b="b"/>
              <a:pathLst>
                <a:path w="6014" h="5466" extrusionOk="0">
                  <a:moveTo>
                    <a:pt x="4630" y="0"/>
                  </a:moveTo>
                  <a:cubicBezTo>
                    <a:pt x="4266" y="0"/>
                    <a:pt x="3886" y="138"/>
                    <a:pt x="3620" y="371"/>
                  </a:cubicBezTo>
                  <a:lnTo>
                    <a:pt x="468" y="3757"/>
                  </a:lnTo>
                  <a:cubicBezTo>
                    <a:pt x="1" y="4165"/>
                    <a:pt x="118" y="4866"/>
                    <a:pt x="643" y="5216"/>
                  </a:cubicBezTo>
                  <a:cubicBezTo>
                    <a:pt x="863" y="5387"/>
                    <a:pt x="1123" y="5466"/>
                    <a:pt x="1386" y="5466"/>
                  </a:cubicBezTo>
                  <a:cubicBezTo>
                    <a:pt x="1752" y="5466"/>
                    <a:pt x="2122" y="5313"/>
                    <a:pt x="2394" y="5041"/>
                  </a:cubicBezTo>
                  <a:lnTo>
                    <a:pt x="5546" y="1714"/>
                  </a:lnTo>
                  <a:cubicBezTo>
                    <a:pt x="6013" y="1305"/>
                    <a:pt x="5955" y="605"/>
                    <a:pt x="5371" y="255"/>
                  </a:cubicBezTo>
                  <a:cubicBezTo>
                    <a:pt x="5170" y="79"/>
                    <a:pt x="4905" y="0"/>
                    <a:pt x="4630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389725" y="350475"/>
              <a:ext cx="3093650" cy="2835375"/>
            </a:xfrm>
            <a:custGeom>
              <a:avLst/>
              <a:gdLst/>
              <a:ahLst/>
              <a:cxnLst/>
              <a:rect l="l" t="t" r="r" b="b"/>
              <a:pathLst>
                <a:path w="123746" h="113415" extrusionOk="0">
                  <a:moveTo>
                    <a:pt x="77108" y="1"/>
                  </a:moveTo>
                  <a:lnTo>
                    <a:pt x="0" y="80727"/>
                  </a:lnTo>
                  <a:lnTo>
                    <a:pt x="46580" y="113414"/>
                  </a:lnTo>
                  <a:lnTo>
                    <a:pt x="123746" y="32688"/>
                  </a:lnTo>
                  <a:lnTo>
                    <a:pt x="77108" y="1"/>
                  </a:ln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291950" y="243075"/>
              <a:ext cx="3308175" cy="3034125"/>
            </a:xfrm>
            <a:custGeom>
              <a:avLst/>
              <a:gdLst/>
              <a:ahLst/>
              <a:cxnLst/>
              <a:rect l="l" t="t" r="r" b="b"/>
              <a:pathLst>
                <a:path w="132327" h="121365" extrusionOk="0">
                  <a:moveTo>
                    <a:pt x="87525" y="1243"/>
                  </a:moveTo>
                  <a:cubicBezTo>
                    <a:pt x="88698" y="1243"/>
                    <a:pt x="89870" y="1575"/>
                    <a:pt x="90825" y="2254"/>
                  </a:cubicBezTo>
                  <a:lnTo>
                    <a:pt x="128182" y="28404"/>
                  </a:lnTo>
                  <a:cubicBezTo>
                    <a:pt x="130400" y="29980"/>
                    <a:pt x="130692" y="32898"/>
                    <a:pt x="128824" y="34824"/>
                  </a:cubicBezTo>
                  <a:lnTo>
                    <a:pt x="48973" y="118411"/>
                  </a:lnTo>
                  <a:cubicBezTo>
                    <a:pt x="47910" y="119541"/>
                    <a:pt x="46373" y="120122"/>
                    <a:pt x="44826" y="120122"/>
                  </a:cubicBezTo>
                  <a:cubicBezTo>
                    <a:pt x="43657" y="120122"/>
                    <a:pt x="42482" y="119790"/>
                    <a:pt x="41502" y="119111"/>
                  </a:cubicBezTo>
                  <a:lnTo>
                    <a:pt x="4203" y="92903"/>
                  </a:lnTo>
                  <a:cubicBezTo>
                    <a:pt x="1927" y="91327"/>
                    <a:pt x="1635" y="88467"/>
                    <a:pt x="3503" y="86541"/>
                  </a:cubicBezTo>
                  <a:lnTo>
                    <a:pt x="83354" y="2954"/>
                  </a:lnTo>
                  <a:cubicBezTo>
                    <a:pt x="84417" y="1824"/>
                    <a:pt x="85973" y="1243"/>
                    <a:pt x="87525" y="1243"/>
                  </a:cubicBezTo>
                  <a:close/>
                  <a:moveTo>
                    <a:pt x="87572" y="1"/>
                  </a:moveTo>
                  <a:cubicBezTo>
                    <a:pt x="85593" y="1"/>
                    <a:pt x="83613" y="735"/>
                    <a:pt x="82244" y="2137"/>
                  </a:cubicBezTo>
                  <a:lnTo>
                    <a:pt x="2394" y="85723"/>
                  </a:lnTo>
                  <a:cubicBezTo>
                    <a:pt x="0" y="88233"/>
                    <a:pt x="409" y="91911"/>
                    <a:pt x="3269" y="93895"/>
                  </a:cubicBezTo>
                  <a:lnTo>
                    <a:pt x="40568" y="120104"/>
                  </a:lnTo>
                  <a:cubicBezTo>
                    <a:pt x="41792" y="120953"/>
                    <a:pt x="43273" y="121364"/>
                    <a:pt x="44754" y="121364"/>
                  </a:cubicBezTo>
                  <a:cubicBezTo>
                    <a:pt x="46734" y="121364"/>
                    <a:pt x="48714" y="120630"/>
                    <a:pt x="50082" y="119228"/>
                  </a:cubicBezTo>
                  <a:lnTo>
                    <a:pt x="129933" y="35641"/>
                  </a:lnTo>
                  <a:cubicBezTo>
                    <a:pt x="132326" y="33132"/>
                    <a:pt x="131976" y="29454"/>
                    <a:pt x="129116" y="27470"/>
                  </a:cubicBezTo>
                  <a:lnTo>
                    <a:pt x="91759" y="1261"/>
                  </a:lnTo>
                  <a:cubicBezTo>
                    <a:pt x="90535" y="412"/>
                    <a:pt x="89054" y="1"/>
                    <a:pt x="8757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312375" y="259425"/>
              <a:ext cx="3264400" cy="3004325"/>
            </a:xfrm>
            <a:custGeom>
              <a:avLst/>
              <a:gdLst/>
              <a:ahLst/>
              <a:cxnLst/>
              <a:rect l="l" t="t" r="r" b="b"/>
              <a:pathLst>
                <a:path w="130576" h="120173" extrusionOk="0">
                  <a:moveTo>
                    <a:pt x="86794" y="490"/>
                  </a:moveTo>
                  <a:cubicBezTo>
                    <a:pt x="87930" y="490"/>
                    <a:pt x="89064" y="812"/>
                    <a:pt x="90008" y="1483"/>
                  </a:cubicBezTo>
                  <a:lnTo>
                    <a:pt x="127482" y="27808"/>
                  </a:lnTo>
                  <a:cubicBezTo>
                    <a:pt x="129700" y="29326"/>
                    <a:pt x="129992" y="32186"/>
                    <a:pt x="128124" y="34112"/>
                  </a:cubicBezTo>
                  <a:lnTo>
                    <a:pt x="47923" y="118049"/>
                  </a:lnTo>
                  <a:cubicBezTo>
                    <a:pt x="46898" y="119140"/>
                    <a:pt x="45386" y="119706"/>
                    <a:pt x="43865" y="119706"/>
                  </a:cubicBezTo>
                  <a:cubicBezTo>
                    <a:pt x="42700" y="119706"/>
                    <a:pt x="41530" y="119374"/>
                    <a:pt x="40568" y="118691"/>
                  </a:cubicBezTo>
                  <a:lnTo>
                    <a:pt x="3094" y="92424"/>
                  </a:lnTo>
                  <a:cubicBezTo>
                    <a:pt x="876" y="90848"/>
                    <a:pt x="584" y="88046"/>
                    <a:pt x="2452" y="86120"/>
                  </a:cubicBezTo>
                  <a:lnTo>
                    <a:pt x="82653" y="2183"/>
                  </a:lnTo>
                  <a:cubicBezTo>
                    <a:pt x="83726" y="1077"/>
                    <a:pt x="85261" y="490"/>
                    <a:pt x="86794" y="490"/>
                  </a:cubicBezTo>
                  <a:close/>
                  <a:moveTo>
                    <a:pt x="86790" y="1"/>
                  </a:moveTo>
                  <a:cubicBezTo>
                    <a:pt x="85101" y="1"/>
                    <a:pt x="83415" y="630"/>
                    <a:pt x="82245" y="1833"/>
                  </a:cubicBezTo>
                  <a:lnTo>
                    <a:pt x="2044" y="85828"/>
                  </a:lnTo>
                  <a:cubicBezTo>
                    <a:pt x="1" y="87929"/>
                    <a:pt x="293" y="91081"/>
                    <a:pt x="2744" y="92774"/>
                  </a:cubicBezTo>
                  <a:lnTo>
                    <a:pt x="40218" y="119099"/>
                  </a:lnTo>
                  <a:cubicBezTo>
                    <a:pt x="41266" y="119823"/>
                    <a:pt x="42526" y="120173"/>
                    <a:pt x="43786" y="120173"/>
                  </a:cubicBezTo>
                  <a:cubicBezTo>
                    <a:pt x="45475" y="120173"/>
                    <a:pt x="47161" y="119544"/>
                    <a:pt x="48331" y="118341"/>
                  </a:cubicBezTo>
                  <a:lnTo>
                    <a:pt x="128532" y="34345"/>
                  </a:lnTo>
                  <a:cubicBezTo>
                    <a:pt x="130575" y="32244"/>
                    <a:pt x="130225" y="29150"/>
                    <a:pt x="127832" y="27399"/>
                  </a:cubicBezTo>
                  <a:lnTo>
                    <a:pt x="90358" y="1074"/>
                  </a:lnTo>
                  <a:cubicBezTo>
                    <a:pt x="89311" y="351"/>
                    <a:pt x="88050" y="1"/>
                    <a:pt x="8679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5686600" y="125102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74" y="0"/>
                  </a:moveTo>
                  <a:cubicBezTo>
                    <a:pt x="6655" y="0"/>
                    <a:pt x="4397" y="824"/>
                    <a:pt x="2802" y="2386"/>
                  </a:cubicBezTo>
                  <a:cubicBezTo>
                    <a:pt x="0" y="5130"/>
                    <a:pt x="292" y="9157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0"/>
                    <a:pt x="13542" y="1452"/>
                  </a:cubicBezTo>
                  <a:cubicBezTo>
                    <a:pt x="12210" y="472"/>
                    <a:pt x="10553" y="0"/>
                    <a:pt x="8874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4678250" y="1055025"/>
              <a:ext cx="423200" cy="321625"/>
            </a:xfrm>
            <a:custGeom>
              <a:avLst/>
              <a:gdLst/>
              <a:ahLst/>
              <a:cxnLst/>
              <a:rect l="l" t="t" r="r" b="b"/>
              <a:pathLst>
                <a:path w="16928" h="12865" extrusionOk="0">
                  <a:moveTo>
                    <a:pt x="8809" y="0"/>
                  </a:moveTo>
                  <a:cubicBezTo>
                    <a:pt x="6608" y="0"/>
                    <a:pt x="4388" y="819"/>
                    <a:pt x="2802" y="2405"/>
                  </a:cubicBezTo>
                  <a:cubicBezTo>
                    <a:pt x="0" y="5148"/>
                    <a:pt x="292" y="9176"/>
                    <a:pt x="3386" y="11394"/>
                  </a:cubicBezTo>
                  <a:cubicBezTo>
                    <a:pt x="4754" y="12382"/>
                    <a:pt x="6442" y="12864"/>
                    <a:pt x="8138" y="12864"/>
                  </a:cubicBezTo>
                  <a:cubicBezTo>
                    <a:pt x="10349" y="12864"/>
                    <a:pt x="12574" y="12045"/>
                    <a:pt x="14126" y="10460"/>
                  </a:cubicBezTo>
                  <a:cubicBezTo>
                    <a:pt x="16928" y="7716"/>
                    <a:pt x="16694" y="3689"/>
                    <a:pt x="13542" y="1471"/>
                  </a:cubicBezTo>
                  <a:cubicBezTo>
                    <a:pt x="12174" y="482"/>
                    <a:pt x="10497" y="0"/>
                    <a:pt x="8809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4986150" y="751225"/>
              <a:ext cx="423225" cy="322150"/>
            </a:xfrm>
            <a:custGeom>
              <a:avLst/>
              <a:gdLst/>
              <a:ahLst/>
              <a:cxnLst/>
              <a:rect l="l" t="t" r="r" b="b"/>
              <a:pathLst>
                <a:path w="16929" h="12886" extrusionOk="0">
                  <a:moveTo>
                    <a:pt x="8852" y="0"/>
                  </a:moveTo>
                  <a:cubicBezTo>
                    <a:pt x="6638" y="0"/>
                    <a:pt x="4398" y="820"/>
                    <a:pt x="2802" y="2416"/>
                  </a:cubicBezTo>
                  <a:cubicBezTo>
                    <a:pt x="1" y="5159"/>
                    <a:pt x="234" y="9187"/>
                    <a:pt x="3386" y="11463"/>
                  </a:cubicBezTo>
                  <a:cubicBezTo>
                    <a:pt x="4743" y="12418"/>
                    <a:pt x="6403" y="12886"/>
                    <a:pt x="8076" y="12886"/>
                  </a:cubicBezTo>
                  <a:cubicBezTo>
                    <a:pt x="10291" y="12886"/>
                    <a:pt x="12531" y="12066"/>
                    <a:pt x="14126" y="10471"/>
                  </a:cubicBezTo>
                  <a:cubicBezTo>
                    <a:pt x="16928" y="7727"/>
                    <a:pt x="16695" y="3700"/>
                    <a:pt x="13543" y="1423"/>
                  </a:cubicBezTo>
                  <a:cubicBezTo>
                    <a:pt x="12186" y="469"/>
                    <a:pt x="10526" y="0"/>
                    <a:pt x="8852" y="0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5381600" y="1547925"/>
              <a:ext cx="427600" cy="327375"/>
            </a:xfrm>
            <a:custGeom>
              <a:avLst/>
              <a:gdLst/>
              <a:ahLst/>
              <a:cxnLst/>
              <a:rect l="l" t="t" r="r" b="b"/>
              <a:pathLst>
                <a:path w="17104" h="13095" extrusionOk="0">
                  <a:moveTo>
                    <a:pt x="9088" y="1"/>
                  </a:moveTo>
                  <a:cubicBezTo>
                    <a:pt x="6822" y="1"/>
                    <a:pt x="4511" y="860"/>
                    <a:pt x="2861" y="2476"/>
                  </a:cubicBezTo>
                  <a:cubicBezTo>
                    <a:pt x="1" y="5336"/>
                    <a:pt x="176" y="9422"/>
                    <a:pt x="3328" y="11699"/>
                  </a:cubicBezTo>
                  <a:cubicBezTo>
                    <a:pt x="4661" y="12636"/>
                    <a:pt x="6296" y="13094"/>
                    <a:pt x="7960" y="13094"/>
                  </a:cubicBezTo>
                  <a:cubicBezTo>
                    <a:pt x="10232" y="13094"/>
                    <a:pt x="12559" y="12241"/>
                    <a:pt x="14243" y="10590"/>
                  </a:cubicBezTo>
                  <a:cubicBezTo>
                    <a:pt x="17104" y="7730"/>
                    <a:pt x="16870" y="3644"/>
                    <a:pt x="13718" y="1426"/>
                  </a:cubicBezTo>
                  <a:cubicBezTo>
                    <a:pt x="12385" y="463"/>
                    <a:pt x="10748" y="1"/>
                    <a:pt x="9088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330550" y="997100"/>
              <a:ext cx="424650" cy="321550"/>
            </a:xfrm>
            <a:custGeom>
              <a:avLst/>
              <a:gdLst/>
              <a:ahLst/>
              <a:cxnLst/>
              <a:rect l="l" t="t" r="r" b="b"/>
              <a:pathLst>
                <a:path w="16986" h="12862" extrusionOk="0">
                  <a:moveTo>
                    <a:pt x="8849" y="1"/>
                  </a:moveTo>
                  <a:cubicBezTo>
                    <a:pt x="6635" y="1"/>
                    <a:pt x="4397" y="825"/>
                    <a:pt x="2802" y="2387"/>
                  </a:cubicBezTo>
                  <a:cubicBezTo>
                    <a:pt x="0" y="5130"/>
                    <a:pt x="292" y="9216"/>
                    <a:pt x="3386" y="11434"/>
                  </a:cubicBezTo>
                  <a:cubicBezTo>
                    <a:pt x="4749" y="12394"/>
                    <a:pt x="6430" y="12862"/>
                    <a:pt x="8124" y="12862"/>
                  </a:cubicBezTo>
                  <a:cubicBezTo>
                    <a:pt x="10347" y="12862"/>
                    <a:pt x="12594" y="12057"/>
                    <a:pt x="14184" y="10500"/>
                  </a:cubicBezTo>
                  <a:cubicBezTo>
                    <a:pt x="16986" y="7699"/>
                    <a:pt x="16694" y="3671"/>
                    <a:pt x="13542" y="1453"/>
                  </a:cubicBezTo>
                  <a:cubicBezTo>
                    <a:pt x="12184" y="472"/>
                    <a:pt x="10524" y="1"/>
                    <a:pt x="8849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022625" y="130062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2" y="12389"/>
                    <a:pt x="6461" y="12857"/>
                    <a:pt x="8135" y="12857"/>
                  </a:cubicBezTo>
                  <a:cubicBezTo>
                    <a:pt x="10350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062025" y="1875575"/>
              <a:ext cx="424675" cy="321450"/>
            </a:xfrm>
            <a:custGeom>
              <a:avLst/>
              <a:gdLst/>
              <a:ahLst/>
              <a:cxnLst/>
              <a:rect l="l" t="t" r="r" b="b"/>
              <a:pathLst>
                <a:path w="16987" h="12858" extrusionOk="0">
                  <a:moveTo>
                    <a:pt x="8874" y="1"/>
                  </a:moveTo>
                  <a:cubicBezTo>
                    <a:pt x="6655" y="1"/>
                    <a:pt x="4398" y="825"/>
                    <a:pt x="2803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776" y="12389"/>
                    <a:pt x="6433" y="12857"/>
                    <a:pt x="8111" y="12857"/>
                  </a:cubicBezTo>
                  <a:cubicBezTo>
                    <a:pt x="10331" y="12857"/>
                    <a:pt x="12589" y="12038"/>
                    <a:pt x="14185" y="10442"/>
                  </a:cubicBezTo>
                  <a:cubicBezTo>
                    <a:pt x="16987" y="7699"/>
                    <a:pt x="16695" y="3671"/>
                    <a:pt x="13543" y="1453"/>
                  </a:cubicBezTo>
                  <a:cubicBezTo>
                    <a:pt x="12210" y="473"/>
                    <a:pt x="10553" y="1"/>
                    <a:pt x="8874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4053675" y="1679325"/>
              <a:ext cx="423225" cy="321425"/>
            </a:xfrm>
            <a:custGeom>
              <a:avLst/>
              <a:gdLst/>
              <a:ahLst/>
              <a:cxnLst/>
              <a:rect l="l" t="t" r="r" b="b"/>
              <a:pathLst>
                <a:path w="16929" h="12857" extrusionOk="0">
                  <a:moveTo>
                    <a:pt x="8853" y="0"/>
                  </a:moveTo>
                  <a:cubicBezTo>
                    <a:pt x="6638" y="0"/>
                    <a:pt x="4398" y="819"/>
                    <a:pt x="2803" y="2415"/>
                  </a:cubicBezTo>
                  <a:cubicBezTo>
                    <a:pt x="1" y="5159"/>
                    <a:pt x="293" y="9186"/>
                    <a:pt x="3445" y="11404"/>
                  </a:cubicBezTo>
                  <a:cubicBezTo>
                    <a:pt x="4777" y="12385"/>
                    <a:pt x="6434" y="12856"/>
                    <a:pt x="8113" y="12856"/>
                  </a:cubicBezTo>
                  <a:cubicBezTo>
                    <a:pt x="10332" y="12856"/>
                    <a:pt x="12590" y="12032"/>
                    <a:pt x="14185" y="10470"/>
                  </a:cubicBezTo>
                  <a:cubicBezTo>
                    <a:pt x="16928" y="7727"/>
                    <a:pt x="16695" y="3699"/>
                    <a:pt x="13543" y="1423"/>
                  </a:cubicBezTo>
                  <a:cubicBezTo>
                    <a:pt x="12186" y="468"/>
                    <a:pt x="10526" y="0"/>
                    <a:pt x="8853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4361600" y="1375775"/>
              <a:ext cx="423200" cy="321900"/>
            </a:xfrm>
            <a:custGeom>
              <a:avLst/>
              <a:gdLst/>
              <a:ahLst/>
              <a:cxnLst/>
              <a:rect l="l" t="t" r="r" b="b"/>
              <a:pathLst>
                <a:path w="16928" h="12876" extrusionOk="0">
                  <a:moveTo>
                    <a:pt x="8852" y="1"/>
                  </a:moveTo>
                  <a:cubicBezTo>
                    <a:pt x="6637" y="1"/>
                    <a:pt x="4398" y="820"/>
                    <a:pt x="2802" y="2416"/>
                  </a:cubicBezTo>
                  <a:cubicBezTo>
                    <a:pt x="0" y="5160"/>
                    <a:pt x="234" y="9187"/>
                    <a:pt x="3386" y="11405"/>
                  </a:cubicBezTo>
                  <a:cubicBezTo>
                    <a:pt x="4754" y="12394"/>
                    <a:pt x="6431" y="12876"/>
                    <a:pt x="8119" y="12876"/>
                  </a:cubicBezTo>
                  <a:cubicBezTo>
                    <a:pt x="10320" y="12876"/>
                    <a:pt x="12540" y="12057"/>
                    <a:pt x="14126" y="10471"/>
                  </a:cubicBezTo>
                  <a:cubicBezTo>
                    <a:pt x="16927" y="7728"/>
                    <a:pt x="16694" y="3700"/>
                    <a:pt x="13542" y="1424"/>
                  </a:cubicBezTo>
                  <a:cubicBezTo>
                    <a:pt x="12185" y="469"/>
                    <a:pt x="10526" y="1"/>
                    <a:pt x="885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4757050" y="2172500"/>
              <a:ext cx="427575" cy="326625"/>
            </a:xfrm>
            <a:custGeom>
              <a:avLst/>
              <a:gdLst/>
              <a:ahLst/>
              <a:cxnLst/>
              <a:rect l="l" t="t" r="r" b="b"/>
              <a:pathLst>
                <a:path w="17103" h="13065" extrusionOk="0">
                  <a:moveTo>
                    <a:pt x="9112" y="1"/>
                  </a:moveTo>
                  <a:cubicBezTo>
                    <a:pt x="6841" y="1"/>
                    <a:pt x="4511" y="859"/>
                    <a:pt x="2861" y="2476"/>
                  </a:cubicBezTo>
                  <a:cubicBezTo>
                    <a:pt x="0" y="5336"/>
                    <a:pt x="176" y="9422"/>
                    <a:pt x="3328" y="11640"/>
                  </a:cubicBezTo>
                  <a:cubicBezTo>
                    <a:pt x="4661" y="12603"/>
                    <a:pt x="6297" y="13065"/>
                    <a:pt x="7962" y="13065"/>
                  </a:cubicBezTo>
                  <a:cubicBezTo>
                    <a:pt x="10234" y="13065"/>
                    <a:pt x="12559" y="12206"/>
                    <a:pt x="14243" y="10589"/>
                  </a:cubicBezTo>
                  <a:cubicBezTo>
                    <a:pt x="17103" y="7729"/>
                    <a:pt x="16870" y="3643"/>
                    <a:pt x="13717" y="1425"/>
                  </a:cubicBezTo>
                  <a:cubicBezTo>
                    <a:pt x="12409" y="462"/>
                    <a:pt x="10776" y="1"/>
                    <a:pt x="9112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4705975" y="1621675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0"/>
                  </a:moveTo>
                  <a:cubicBezTo>
                    <a:pt x="6636" y="0"/>
                    <a:pt x="4397" y="825"/>
                    <a:pt x="2802" y="2386"/>
                  </a:cubicBezTo>
                  <a:cubicBezTo>
                    <a:pt x="0" y="5130"/>
                    <a:pt x="292" y="9216"/>
                    <a:pt x="3444" y="11434"/>
                  </a:cubicBezTo>
                  <a:cubicBezTo>
                    <a:pt x="4783" y="12393"/>
                    <a:pt x="6449" y="12861"/>
                    <a:pt x="8135" y="12861"/>
                  </a:cubicBezTo>
                  <a:cubicBezTo>
                    <a:pt x="10347" y="12861"/>
                    <a:pt x="12595" y="12056"/>
                    <a:pt x="14184" y="10500"/>
                  </a:cubicBezTo>
                  <a:cubicBezTo>
                    <a:pt x="16986" y="7698"/>
                    <a:pt x="16694" y="3671"/>
                    <a:pt x="13542" y="1452"/>
                  </a:cubicBezTo>
                  <a:cubicBezTo>
                    <a:pt x="12185" y="472"/>
                    <a:pt x="10524" y="0"/>
                    <a:pt x="8850" y="0"/>
                  </a:cubicBezTo>
                  <a:close/>
                </a:path>
              </a:pathLst>
            </a:custGeom>
            <a:solidFill>
              <a:schemeClr val="dk1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599850" y="2267675"/>
              <a:ext cx="976275" cy="708425"/>
            </a:xfrm>
            <a:custGeom>
              <a:avLst/>
              <a:gdLst/>
              <a:ahLst/>
              <a:cxnLst/>
              <a:rect l="l" t="t" r="r" b="b"/>
              <a:pathLst>
                <a:path w="39051" h="28337" extrusionOk="0">
                  <a:moveTo>
                    <a:pt x="3703" y="1"/>
                  </a:moveTo>
                  <a:cubicBezTo>
                    <a:pt x="2809" y="1"/>
                    <a:pt x="1922" y="358"/>
                    <a:pt x="1285" y="1062"/>
                  </a:cubicBezTo>
                  <a:cubicBezTo>
                    <a:pt x="1" y="2405"/>
                    <a:pt x="234" y="4447"/>
                    <a:pt x="1752" y="5557"/>
                  </a:cubicBezTo>
                  <a:lnTo>
                    <a:pt x="33447" y="27737"/>
                  </a:lnTo>
                  <a:cubicBezTo>
                    <a:pt x="34000" y="28140"/>
                    <a:pt x="34673" y="28336"/>
                    <a:pt x="35347" y="28336"/>
                  </a:cubicBezTo>
                  <a:cubicBezTo>
                    <a:pt x="36239" y="28336"/>
                    <a:pt x="37135" y="27993"/>
                    <a:pt x="37766" y="27329"/>
                  </a:cubicBezTo>
                  <a:cubicBezTo>
                    <a:pt x="39051" y="25986"/>
                    <a:pt x="38817" y="23885"/>
                    <a:pt x="37299" y="22834"/>
                  </a:cubicBezTo>
                  <a:lnTo>
                    <a:pt x="5604" y="595"/>
                  </a:lnTo>
                  <a:cubicBezTo>
                    <a:pt x="5033" y="197"/>
                    <a:pt x="4366" y="1"/>
                    <a:pt x="3703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5515875" y="1573100"/>
              <a:ext cx="582250" cy="615975"/>
            </a:xfrm>
            <a:custGeom>
              <a:avLst/>
              <a:gdLst/>
              <a:ahLst/>
              <a:cxnLst/>
              <a:rect l="l" t="t" r="r" b="b"/>
              <a:pathLst>
                <a:path w="23290" h="24639" extrusionOk="0">
                  <a:moveTo>
                    <a:pt x="4604" y="1"/>
                  </a:moveTo>
                  <a:cubicBezTo>
                    <a:pt x="4223" y="1"/>
                    <a:pt x="3836" y="57"/>
                    <a:pt x="3444" y="185"/>
                  </a:cubicBezTo>
                  <a:cubicBezTo>
                    <a:pt x="1810" y="710"/>
                    <a:pt x="876" y="2403"/>
                    <a:pt x="584" y="4096"/>
                  </a:cubicBezTo>
                  <a:cubicBezTo>
                    <a:pt x="0" y="7131"/>
                    <a:pt x="1109" y="10342"/>
                    <a:pt x="3035" y="12735"/>
                  </a:cubicBezTo>
                  <a:cubicBezTo>
                    <a:pt x="5020" y="15303"/>
                    <a:pt x="7997" y="16704"/>
                    <a:pt x="10565" y="18572"/>
                  </a:cubicBezTo>
                  <a:cubicBezTo>
                    <a:pt x="10624" y="18572"/>
                    <a:pt x="10682" y="18630"/>
                    <a:pt x="10682" y="18689"/>
                  </a:cubicBezTo>
                  <a:cubicBezTo>
                    <a:pt x="10740" y="18805"/>
                    <a:pt x="10682" y="18922"/>
                    <a:pt x="10624" y="19039"/>
                  </a:cubicBezTo>
                  <a:cubicBezTo>
                    <a:pt x="10098" y="20031"/>
                    <a:pt x="7997" y="23183"/>
                    <a:pt x="7355" y="24117"/>
                  </a:cubicBezTo>
                  <a:cubicBezTo>
                    <a:pt x="7073" y="24499"/>
                    <a:pt x="7124" y="24638"/>
                    <a:pt x="7373" y="24638"/>
                  </a:cubicBezTo>
                  <a:cubicBezTo>
                    <a:pt x="7848" y="24638"/>
                    <a:pt x="9045" y="24131"/>
                    <a:pt x="10040" y="23825"/>
                  </a:cubicBezTo>
                  <a:cubicBezTo>
                    <a:pt x="10653" y="23630"/>
                    <a:pt x="11160" y="23555"/>
                    <a:pt x="11668" y="23555"/>
                  </a:cubicBezTo>
                  <a:cubicBezTo>
                    <a:pt x="12224" y="23555"/>
                    <a:pt x="12782" y="23645"/>
                    <a:pt x="13484" y="23767"/>
                  </a:cubicBezTo>
                  <a:cubicBezTo>
                    <a:pt x="13710" y="23806"/>
                    <a:pt x="13955" y="23824"/>
                    <a:pt x="14212" y="23824"/>
                  </a:cubicBezTo>
                  <a:cubicBezTo>
                    <a:pt x="15873" y="23824"/>
                    <a:pt x="18049" y="23066"/>
                    <a:pt x="19262" y="22308"/>
                  </a:cubicBezTo>
                  <a:cubicBezTo>
                    <a:pt x="20080" y="21782"/>
                    <a:pt x="20780" y="21140"/>
                    <a:pt x="21189" y="20265"/>
                  </a:cubicBezTo>
                  <a:cubicBezTo>
                    <a:pt x="22531" y="17288"/>
                    <a:pt x="23290" y="12151"/>
                    <a:pt x="20955" y="9524"/>
                  </a:cubicBezTo>
                  <a:cubicBezTo>
                    <a:pt x="20371" y="8882"/>
                    <a:pt x="19729" y="8357"/>
                    <a:pt x="19029" y="7890"/>
                  </a:cubicBezTo>
                  <a:cubicBezTo>
                    <a:pt x="18737" y="7657"/>
                    <a:pt x="18387" y="7481"/>
                    <a:pt x="18095" y="7248"/>
                  </a:cubicBezTo>
                  <a:cubicBezTo>
                    <a:pt x="15527" y="5614"/>
                    <a:pt x="12900" y="4038"/>
                    <a:pt x="10215" y="2578"/>
                  </a:cubicBezTo>
                  <a:cubicBezTo>
                    <a:pt x="8541" y="1643"/>
                    <a:pt x="6659" y="1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5048900" y="2065575"/>
              <a:ext cx="726750" cy="512875"/>
            </a:xfrm>
            <a:custGeom>
              <a:avLst/>
              <a:gdLst/>
              <a:ahLst/>
              <a:cxnLst/>
              <a:rect l="l" t="t" r="r" b="b"/>
              <a:pathLst>
                <a:path w="29070" h="20515" extrusionOk="0">
                  <a:moveTo>
                    <a:pt x="3746" y="0"/>
                  </a:moveTo>
                  <a:cubicBezTo>
                    <a:pt x="3503" y="0"/>
                    <a:pt x="3264" y="28"/>
                    <a:pt x="3036" y="99"/>
                  </a:cubicBezTo>
                  <a:cubicBezTo>
                    <a:pt x="2219" y="390"/>
                    <a:pt x="1635" y="1208"/>
                    <a:pt x="1226" y="2025"/>
                  </a:cubicBezTo>
                  <a:cubicBezTo>
                    <a:pt x="1" y="4885"/>
                    <a:pt x="1051" y="8329"/>
                    <a:pt x="3094" y="10722"/>
                  </a:cubicBezTo>
                  <a:cubicBezTo>
                    <a:pt x="5137" y="13115"/>
                    <a:pt x="7997" y="14574"/>
                    <a:pt x="10857" y="15859"/>
                  </a:cubicBezTo>
                  <a:cubicBezTo>
                    <a:pt x="13834" y="17143"/>
                    <a:pt x="17687" y="18719"/>
                    <a:pt x="18095" y="20178"/>
                  </a:cubicBezTo>
                  <a:cubicBezTo>
                    <a:pt x="18163" y="20415"/>
                    <a:pt x="18283" y="20515"/>
                    <a:pt x="18439" y="20515"/>
                  </a:cubicBezTo>
                  <a:cubicBezTo>
                    <a:pt x="19090" y="20515"/>
                    <a:pt x="20366" y="18783"/>
                    <a:pt x="21072" y="18077"/>
                  </a:cubicBezTo>
                  <a:cubicBezTo>
                    <a:pt x="23757" y="15508"/>
                    <a:pt x="29069" y="9088"/>
                    <a:pt x="24691" y="5702"/>
                  </a:cubicBezTo>
                  <a:cubicBezTo>
                    <a:pt x="22415" y="4009"/>
                    <a:pt x="18095" y="3659"/>
                    <a:pt x="15410" y="2959"/>
                  </a:cubicBezTo>
                  <a:cubicBezTo>
                    <a:pt x="14009" y="2550"/>
                    <a:pt x="12609" y="2200"/>
                    <a:pt x="11208" y="1850"/>
                  </a:cubicBezTo>
                  <a:cubicBezTo>
                    <a:pt x="9281" y="1324"/>
                    <a:pt x="7355" y="799"/>
                    <a:pt x="5429" y="274"/>
                  </a:cubicBezTo>
                  <a:cubicBezTo>
                    <a:pt x="4899" y="151"/>
                    <a:pt x="4311" y="0"/>
                    <a:pt x="3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790600" y="2486175"/>
              <a:ext cx="605625" cy="521700"/>
            </a:xfrm>
            <a:custGeom>
              <a:avLst/>
              <a:gdLst/>
              <a:ahLst/>
              <a:cxnLst/>
              <a:rect l="l" t="t" r="r" b="b"/>
              <a:pathLst>
                <a:path w="24225" h="20868" extrusionOk="0">
                  <a:moveTo>
                    <a:pt x="6928" y="0"/>
                  </a:moveTo>
                  <a:cubicBezTo>
                    <a:pt x="3691" y="0"/>
                    <a:pt x="59" y="1196"/>
                    <a:pt x="59" y="5105"/>
                  </a:cubicBezTo>
                  <a:cubicBezTo>
                    <a:pt x="1" y="6856"/>
                    <a:pt x="1052" y="8432"/>
                    <a:pt x="2336" y="9541"/>
                  </a:cubicBezTo>
                  <a:cubicBezTo>
                    <a:pt x="3678" y="10650"/>
                    <a:pt x="5313" y="11351"/>
                    <a:pt x="6889" y="12051"/>
                  </a:cubicBezTo>
                  <a:cubicBezTo>
                    <a:pt x="8873" y="12927"/>
                    <a:pt x="11967" y="13510"/>
                    <a:pt x="13309" y="15320"/>
                  </a:cubicBezTo>
                  <a:cubicBezTo>
                    <a:pt x="15002" y="17480"/>
                    <a:pt x="15119" y="20632"/>
                    <a:pt x="18621" y="20865"/>
                  </a:cubicBezTo>
                  <a:cubicBezTo>
                    <a:pt x="18664" y="20866"/>
                    <a:pt x="18707" y="20867"/>
                    <a:pt x="18749" y="20867"/>
                  </a:cubicBezTo>
                  <a:cubicBezTo>
                    <a:pt x="20569" y="20867"/>
                    <a:pt x="22260" y="19660"/>
                    <a:pt x="23116" y="18063"/>
                  </a:cubicBezTo>
                  <a:cubicBezTo>
                    <a:pt x="23991" y="16429"/>
                    <a:pt x="24225" y="14503"/>
                    <a:pt x="24166" y="12693"/>
                  </a:cubicBezTo>
                  <a:cubicBezTo>
                    <a:pt x="24166" y="9950"/>
                    <a:pt x="23699" y="7206"/>
                    <a:pt x="22415" y="4813"/>
                  </a:cubicBezTo>
                  <a:cubicBezTo>
                    <a:pt x="21014" y="2303"/>
                    <a:pt x="14885" y="1194"/>
                    <a:pt x="12317" y="727"/>
                  </a:cubicBezTo>
                  <a:cubicBezTo>
                    <a:pt x="11208" y="494"/>
                    <a:pt x="10041" y="319"/>
                    <a:pt x="8873" y="144"/>
                  </a:cubicBezTo>
                  <a:cubicBezTo>
                    <a:pt x="8267" y="53"/>
                    <a:pt x="7606" y="0"/>
                    <a:pt x="6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399525" y="1926650"/>
              <a:ext cx="424675" cy="321550"/>
            </a:xfrm>
            <a:custGeom>
              <a:avLst/>
              <a:gdLst/>
              <a:ahLst/>
              <a:cxnLst/>
              <a:rect l="l" t="t" r="r" b="b"/>
              <a:pathLst>
                <a:path w="16987" h="12862" extrusionOk="0">
                  <a:moveTo>
                    <a:pt x="8850" y="1"/>
                  </a:moveTo>
                  <a:cubicBezTo>
                    <a:pt x="6636" y="1"/>
                    <a:pt x="4398" y="825"/>
                    <a:pt x="2802" y="2387"/>
                  </a:cubicBezTo>
                  <a:cubicBezTo>
                    <a:pt x="1" y="5130"/>
                    <a:pt x="293" y="9158"/>
                    <a:pt x="3445" y="11434"/>
                  </a:cubicBezTo>
                  <a:cubicBezTo>
                    <a:pt x="4808" y="12394"/>
                    <a:pt x="6478" y="12862"/>
                    <a:pt x="8160" y="12862"/>
                  </a:cubicBezTo>
                  <a:cubicBezTo>
                    <a:pt x="10366" y="12862"/>
                    <a:pt x="12595" y="12057"/>
                    <a:pt x="14185" y="10500"/>
                  </a:cubicBezTo>
                  <a:cubicBezTo>
                    <a:pt x="16986" y="7699"/>
                    <a:pt x="16695" y="3671"/>
                    <a:pt x="13543" y="1453"/>
                  </a:cubicBezTo>
                  <a:cubicBezTo>
                    <a:pt x="12185" y="472"/>
                    <a:pt x="10524" y="1"/>
                    <a:pt x="8850" y="1"/>
                  </a:cubicBezTo>
                  <a:close/>
                </a:path>
              </a:pathLst>
            </a:custGeom>
            <a:solidFill>
              <a:schemeClr val="lt2"/>
            </a:solidFill>
            <a:ln w="8750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4049300" y="835775"/>
              <a:ext cx="1195175" cy="648150"/>
            </a:xfrm>
            <a:custGeom>
              <a:avLst/>
              <a:gdLst/>
              <a:ahLst/>
              <a:cxnLst/>
              <a:rect l="l" t="t" r="r" b="b"/>
              <a:pathLst>
                <a:path w="47807" h="25926" extrusionOk="0">
                  <a:moveTo>
                    <a:pt x="24670" y="0"/>
                  </a:moveTo>
                  <a:cubicBezTo>
                    <a:pt x="23443" y="0"/>
                    <a:pt x="22235" y="154"/>
                    <a:pt x="21073" y="610"/>
                  </a:cubicBezTo>
                  <a:cubicBezTo>
                    <a:pt x="17804" y="1952"/>
                    <a:pt x="14477" y="3003"/>
                    <a:pt x="11208" y="4462"/>
                  </a:cubicBezTo>
                  <a:cubicBezTo>
                    <a:pt x="8348" y="5746"/>
                    <a:pt x="4962" y="6972"/>
                    <a:pt x="2336" y="8781"/>
                  </a:cubicBezTo>
                  <a:cubicBezTo>
                    <a:pt x="1" y="10416"/>
                    <a:pt x="1168" y="14210"/>
                    <a:pt x="1694" y="16545"/>
                  </a:cubicBezTo>
                  <a:cubicBezTo>
                    <a:pt x="2336" y="19580"/>
                    <a:pt x="3386" y="22440"/>
                    <a:pt x="4904" y="25125"/>
                  </a:cubicBezTo>
                  <a:cubicBezTo>
                    <a:pt x="5021" y="25417"/>
                    <a:pt x="5254" y="25767"/>
                    <a:pt x="5546" y="25884"/>
                  </a:cubicBezTo>
                  <a:cubicBezTo>
                    <a:pt x="5623" y="25913"/>
                    <a:pt x="5702" y="25926"/>
                    <a:pt x="5781" y="25926"/>
                  </a:cubicBezTo>
                  <a:cubicBezTo>
                    <a:pt x="6181" y="25926"/>
                    <a:pt x="6596" y="25593"/>
                    <a:pt x="6888" y="25300"/>
                  </a:cubicBezTo>
                  <a:cubicBezTo>
                    <a:pt x="8114" y="24133"/>
                    <a:pt x="9340" y="23082"/>
                    <a:pt x="10683" y="22032"/>
                  </a:cubicBezTo>
                  <a:cubicBezTo>
                    <a:pt x="13017" y="20164"/>
                    <a:pt x="15644" y="18296"/>
                    <a:pt x="18387" y="16953"/>
                  </a:cubicBezTo>
                  <a:cubicBezTo>
                    <a:pt x="20080" y="16136"/>
                    <a:pt x="22824" y="14794"/>
                    <a:pt x="24750" y="14794"/>
                  </a:cubicBezTo>
                  <a:cubicBezTo>
                    <a:pt x="25742" y="14794"/>
                    <a:pt x="26734" y="15202"/>
                    <a:pt x="27727" y="15436"/>
                  </a:cubicBezTo>
                  <a:cubicBezTo>
                    <a:pt x="29315" y="15903"/>
                    <a:pt x="30976" y="16131"/>
                    <a:pt x="32641" y="16131"/>
                  </a:cubicBezTo>
                  <a:cubicBezTo>
                    <a:pt x="36176" y="16131"/>
                    <a:pt x="39733" y="15104"/>
                    <a:pt x="42670" y="13159"/>
                  </a:cubicBezTo>
                  <a:cubicBezTo>
                    <a:pt x="44362" y="11992"/>
                    <a:pt x="45880" y="10533"/>
                    <a:pt x="46756" y="8665"/>
                  </a:cubicBezTo>
                  <a:cubicBezTo>
                    <a:pt x="47631" y="6797"/>
                    <a:pt x="47806" y="4462"/>
                    <a:pt x="46756" y="2711"/>
                  </a:cubicBezTo>
                  <a:cubicBezTo>
                    <a:pt x="45664" y="732"/>
                    <a:pt x="43935" y="209"/>
                    <a:pt x="42056" y="209"/>
                  </a:cubicBezTo>
                  <a:cubicBezTo>
                    <a:pt x="40721" y="209"/>
                    <a:pt x="39310" y="474"/>
                    <a:pt x="38000" y="668"/>
                  </a:cubicBezTo>
                  <a:cubicBezTo>
                    <a:pt x="37077" y="797"/>
                    <a:pt x="36155" y="847"/>
                    <a:pt x="35232" y="847"/>
                  </a:cubicBezTo>
                  <a:cubicBezTo>
                    <a:pt x="33645" y="847"/>
                    <a:pt x="32058" y="699"/>
                    <a:pt x="30470" y="551"/>
                  </a:cubicBezTo>
                  <a:cubicBezTo>
                    <a:pt x="28549" y="373"/>
                    <a:pt x="26585" y="0"/>
                    <a:pt x="2467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5323250" y="2462025"/>
              <a:ext cx="147400" cy="48175"/>
            </a:xfrm>
            <a:custGeom>
              <a:avLst/>
              <a:gdLst/>
              <a:ahLst/>
              <a:cxnLst/>
              <a:rect l="l" t="t" r="r" b="b"/>
              <a:pathLst>
                <a:path w="5896" h="1927" fill="none" extrusionOk="0">
                  <a:moveTo>
                    <a:pt x="0" y="1"/>
                  </a:moveTo>
                  <a:cubicBezTo>
                    <a:pt x="2043" y="993"/>
                    <a:pt x="3678" y="1460"/>
                    <a:pt x="5896" y="1927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5078075" y="2100125"/>
              <a:ext cx="233525" cy="131375"/>
            </a:xfrm>
            <a:custGeom>
              <a:avLst/>
              <a:gdLst/>
              <a:ahLst/>
              <a:cxnLst/>
              <a:rect l="l" t="t" r="r" b="b"/>
              <a:pathLst>
                <a:path w="9341" h="5255" fill="none" extrusionOk="0">
                  <a:moveTo>
                    <a:pt x="468" y="1"/>
                  </a:moveTo>
                  <a:cubicBezTo>
                    <a:pt x="1" y="760"/>
                    <a:pt x="526" y="1927"/>
                    <a:pt x="1052" y="2627"/>
                  </a:cubicBezTo>
                  <a:cubicBezTo>
                    <a:pt x="1577" y="3386"/>
                    <a:pt x="2394" y="3853"/>
                    <a:pt x="3211" y="4203"/>
                  </a:cubicBezTo>
                  <a:cubicBezTo>
                    <a:pt x="3270" y="4203"/>
                    <a:pt x="3270" y="4203"/>
                    <a:pt x="3270" y="4203"/>
                  </a:cubicBezTo>
                  <a:cubicBezTo>
                    <a:pt x="5546" y="5254"/>
                    <a:pt x="8290" y="4028"/>
                    <a:pt x="9048" y="1635"/>
                  </a:cubicBezTo>
                  <a:cubicBezTo>
                    <a:pt x="9165" y="1285"/>
                    <a:pt x="9282" y="935"/>
                    <a:pt x="9340" y="58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888375" y="2516025"/>
              <a:ext cx="186825" cy="119675"/>
            </a:xfrm>
            <a:custGeom>
              <a:avLst/>
              <a:gdLst/>
              <a:ahLst/>
              <a:cxnLst/>
              <a:rect l="l" t="t" r="r" b="b"/>
              <a:pathLst>
                <a:path w="7473" h="4787" fill="none" extrusionOk="0">
                  <a:moveTo>
                    <a:pt x="7414" y="0"/>
                  </a:moveTo>
                  <a:cubicBezTo>
                    <a:pt x="7472" y="1751"/>
                    <a:pt x="6363" y="3444"/>
                    <a:pt x="4787" y="4145"/>
                  </a:cubicBezTo>
                  <a:cubicBezTo>
                    <a:pt x="3153" y="4787"/>
                    <a:pt x="1168" y="4320"/>
                    <a:pt x="1" y="3036"/>
                  </a:cubicBezTo>
                </a:path>
              </a:pathLst>
            </a:custGeom>
            <a:solidFill>
              <a:schemeClr val="lt2"/>
            </a:solidFill>
            <a:ln w="8750" cap="flat" cmpd="sng">
              <a:solidFill>
                <a:srgbClr val="000000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5583000" y="1621500"/>
              <a:ext cx="221825" cy="108000"/>
            </a:xfrm>
            <a:custGeom>
              <a:avLst/>
              <a:gdLst/>
              <a:ahLst/>
              <a:cxnLst/>
              <a:rect l="l" t="t" r="r" b="b"/>
              <a:pathLst>
                <a:path w="8873" h="4320" fill="none" extrusionOk="0">
                  <a:moveTo>
                    <a:pt x="8872" y="1810"/>
                  </a:moveTo>
                  <a:cubicBezTo>
                    <a:pt x="8581" y="3094"/>
                    <a:pt x="7355" y="4028"/>
                    <a:pt x="6071" y="4203"/>
                  </a:cubicBezTo>
                  <a:cubicBezTo>
                    <a:pt x="4786" y="4320"/>
                    <a:pt x="3502" y="3794"/>
                    <a:pt x="2452" y="2977"/>
                  </a:cubicBezTo>
                  <a:cubicBezTo>
                    <a:pt x="1459" y="2218"/>
                    <a:pt x="701" y="1109"/>
                    <a:pt x="0" y="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5709950" y="1990675"/>
              <a:ext cx="122600" cy="70075"/>
            </a:xfrm>
            <a:custGeom>
              <a:avLst/>
              <a:gdLst/>
              <a:ahLst/>
              <a:cxnLst/>
              <a:rect l="l" t="t" r="r" b="b"/>
              <a:pathLst>
                <a:path w="4904" h="2803" fill="none" extrusionOk="0">
                  <a:moveTo>
                    <a:pt x="0" y="1"/>
                  </a:moveTo>
                  <a:cubicBezTo>
                    <a:pt x="1576" y="1052"/>
                    <a:pt x="3211" y="1986"/>
                    <a:pt x="4903" y="2803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5515875" y="1557275"/>
              <a:ext cx="563300" cy="869750"/>
            </a:xfrm>
            <a:custGeom>
              <a:avLst/>
              <a:gdLst/>
              <a:ahLst/>
              <a:cxnLst/>
              <a:rect l="l" t="t" r="r" b="b"/>
              <a:pathLst>
                <a:path w="22532" h="34790" fill="none" extrusionOk="0">
                  <a:moveTo>
                    <a:pt x="8931" y="34790"/>
                  </a:moveTo>
                  <a:cubicBezTo>
                    <a:pt x="9223" y="34790"/>
                    <a:pt x="9456" y="34790"/>
                    <a:pt x="9748" y="34731"/>
                  </a:cubicBezTo>
                  <a:cubicBezTo>
                    <a:pt x="11616" y="34615"/>
                    <a:pt x="13484" y="34264"/>
                    <a:pt x="15293" y="33739"/>
                  </a:cubicBezTo>
                  <a:cubicBezTo>
                    <a:pt x="19029" y="32688"/>
                    <a:pt x="20138" y="27960"/>
                    <a:pt x="20955" y="24633"/>
                  </a:cubicBezTo>
                  <a:cubicBezTo>
                    <a:pt x="21772" y="21365"/>
                    <a:pt x="22531" y="18037"/>
                    <a:pt x="22473" y="14652"/>
                  </a:cubicBezTo>
                  <a:cubicBezTo>
                    <a:pt x="22473" y="14477"/>
                    <a:pt x="22414" y="14302"/>
                    <a:pt x="22414" y="14185"/>
                  </a:cubicBezTo>
                  <a:cubicBezTo>
                    <a:pt x="22414" y="14068"/>
                    <a:pt x="22414" y="13951"/>
                    <a:pt x="22356" y="13835"/>
                  </a:cubicBezTo>
                  <a:lnTo>
                    <a:pt x="22356" y="13776"/>
                  </a:lnTo>
                  <a:cubicBezTo>
                    <a:pt x="22239" y="12375"/>
                    <a:pt x="21772" y="11091"/>
                    <a:pt x="20955" y="10157"/>
                  </a:cubicBezTo>
                  <a:cubicBezTo>
                    <a:pt x="20663" y="9866"/>
                    <a:pt x="20371" y="9574"/>
                    <a:pt x="20080" y="9282"/>
                  </a:cubicBezTo>
                  <a:cubicBezTo>
                    <a:pt x="17161" y="6830"/>
                    <a:pt x="13542" y="5079"/>
                    <a:pt x="10215" y="3211"/>
                  </a:cubicBezTo>
                  <a:cubicBezTo>
                    <a:pt x="8172" y="2102"/>
                    <a:pt x="5954" y="1"/>
                    <a:pt x="3444" y="818"/>
                  </a:cubicBezTo>
                  <a:cubicBezTo>
                    <a:pt x="1810" y="1343"/>
                    <a:pt x="876" y="3036"/>
                    <a:pt x="525" y="4729"/>
                  </a:cubicBezTo>
                  <a:cubicBezTo>
                    <a:pt x="0" y="7764"/>
                    <a:pt x="1109" y="10975"/>
                    <a:pt x="3035" y="13368"/>
                  </a:cubicBezTo>
                  <a:cubicBezTo>
                    <a:pt x="4436" y="15177"/>
                    <a:pt x="6362" y="16461"/>
                    <a:pt x="8289" y="17687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5048900" y="2062200"/>
              <a:ext cx="701925" cy="790925"/>
            </a:xfrm>
            <a:custGeom>
              <a:avLst/>
              <a:gdLst/>
              <a:ahLst/>
              <a:cxnLst/>
              <a:rect l="l" t="t" r="r" b="b"/>
              <a:pathLst>
                <a:path w="28077" h="31637" fill="none" extrusionOk="0">
                  <a:moveTo>
                    <a:pt x="26909" y="23523"/>
                  </a:moveTo>
                  <a:cubicBezTo>
                    <a:pt x="27668" y="18679"/>
                    <a:pt x="28077" y="12958"/>
                    <a:pt x="26326" y="8289"/>
                  </a:cubicBezTo>
                  <a:cubicBezTo>
                    <a:pt x="25625" y="6362"/>
                    <a:pt x="23874" y="4786"/>
                    <a:pt x="21773" y="4495"/>
                  </a:cubicBezTo>
                  <a:cubicBezTo>
                    <a:pt x="19671" y="3853"/>
                    <a:pt x="17161" y="3561"/>
                    <a:pt x="15410" y="3094"/>
                  </a:cubicBezTo>
                  <a:cubicBezTo>
                    <a:pt x="14009" y="2685"/>
                    <a:pt x="12609" y="2335"/>
                    <a:pt x="11208" y="1985"/>
                  </a:cubicBezTo>
                  <a:cubicBezTo>
                    <a:pt x="9281" y="1459"/>
                    <a:pt x="7355" y="934"/>
                    <a:pt x="5429" y="409"/>
                  </a:cubicBezTo>
                  <a:cubicBezTo>
                    <a:pt x="4670" y="234"/>
                    <a:pt x="3795" y="0"/>
                    <a:pt x="3036" y="292"/>
                  </a:cubicBezTo>
                  <a:cubicBezTo>
                    <a:pt x="2219" y="525"/>
                    <a:pt x="1635" y="1343"/>
                    <a:pt x="1226" y="2160"/>
                  </a:cubicBezTo>
                  <a:cubicBezTo>
                    <a:pt x="1" y="5020"/>
                    <a:pt x="1051" y="8464"/>
                    <a:pt x="3094" y="10857"/>
                  </a:cubicBezTo>
                  <a:cubicBezTo>
                    <a:pt x="5079" y="13192"/>
                    <a:pt x="7939" y="14651"/>
                    <a:pt x="10741" y="15935"/>
                  </a:cubicBezTo>
                  <a:cubicBezTo>
                    <a:pt x="9807" y="18153"/>
                    <a:pt x="8931" y="20430"/>
                    <a:pt x="7997" y="22648"/>
                  </a:cubicBezTo>
                  <a:cubicBezTo>
                    <a:pt x="7414" y="24049"/>
                    <a:pt x="6888" y="25508"/>
                    <a:pt x="7180" y="26909"/>
                  </a:cubicBezTo>
                  <a:cubicBezTo>
                    <a:pt x="7647" y="29185"/>
                    <a:pt x="10099" y="30469"/>
                    <a:pt x="12317" y="30936"/>
                  </a:cubicBezTo>
                  <a:cubicBezTo>
                    <a:pt x="15585" y="31637"/>
                    <a:pt x="19029" y="31403"/>
                    <a:pt x="22123" y="30236"/>
                  </a:cubicBezTo>
                  <a:cubicBezTo>
                    <a:pt x="23349" y="29769"/>
                    <a:pt x="24574" y="29127"/>
                    <a:pt x="25392" y="28076"/>
                  </a:cubicBezTo>
                  <a:cubicBezTo>
                    <a:pt x="26442" y="26792"/>
                    <a:pt x="26676" y="25099"/>
                    <a:pt x="26968" y="23523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778925" y="2474950"/>
              <a:ext cx="617300" cy="531600"/>
            </a:xfrm>
            <a:custGeom>
              <a:avLst/>
              <a:gdLst/>
              <a:ahLst/>
              <a:cxnLst/>
              <a:rect l="l" t="t" r="r" b="b"/>
              <a:pathLst>
                <a:path w="24692" h="21264" extrusionOk="0">
                  <a:moveTo>
                    <a:pt x="4510" y="1"/>
                  </a:moveTo>
                  <a:cubicBezTo>
                    <a:pt x="4118" y="1"/>
                    <a:pt x="3740" y="48"/>
                    <a:pt x="3386" y="184"/>
                  </a:cubicBezTo>
                  <a:cubicBezTo>
                    <a:pt x="2277" y="476"/>
                    <a:pt x="1519" y="1468"/>
                    <a:pt x="1110" y="2519"/>
                  </a:cubicBezTo>
                  <a:cubicBezTo>
                    <a:pt x="1" y="5262"/>
                    <a:pt x="526" y="8064"/>
                    <a:pt x="2861" y="9990"/>
                  </a:cubicBezTo>
                  <a:cubicBezTo>
                    <a:pt x="4145" y="11099"/>
                    <a:pt x="5780" y="11800"/>
                    <a:pt x="7356" y="12500"/>
                  </a:cubicBezTo>
                  <a:cubicBezTo>
                    <a:pt x="9340" y="13317"/>
                    <a:pt x="12434" y="13959"/>
                    <a:pt x="13776" y="15711"/>
                  </a:cubicBezTo>
                  <a:cubicBezTo>
                    <a:pt x="15469" y="17929"/>
                    <a:pt x="15586" y="21081"/>
                    <a:pt x="19147" y="21256"/>
                  </a:cubicBezTo>
                  <a:cubicBezTo>
                    <a:pt x="19223" y="21261"/>
                    <a:pt x="19300" y="21263"/>
                    <a:pt x="19376" y="21263"/>
                  </a:cubicBezTo>
                  <a:cubicBezTo>
                    <a:pt x="21103" y="21263"/>
                    <a:pt x="22744" y="20022"/>
                    <a:pt x="23583" y="18512"/>
                  </a:cubicBezTo>
                  <a:cubicBezTo>
                    <a:pt x="24458" y="16878"/>
                    <a:pt x="24692" y="14952"/>
                    <a:pt x="24633" y="13142"/>
                  </a:cubicBezTo>
                  <a:cubicBezTo>
                    <a:pt x="24633" y="10399"/>
                    <a:pt x="24166" y="7597"/>
                    <a:pt x="22882" y="5204"/>
                  </a:cubicBezTo>
                  <a:cubicBezTo>
                    <a:pt x="21481" y="2694"/>
                    <a:pt x="15352" y="1643"/>
                    <a:pt x="12784" y="1118"/>
                  </a:cubicBezTo>
                  <a:lnTo>
                    <a:pt x="12784" y="1176"/>
                  </a:lnTo>
                  <a:cubicBezTo>
                    <a:pt x="10508" y="709"/>
                    <a:pt x="8173" y="476"/>
                    <a:pt x="5896" y="126"/>
                  </a:cubicBezTo>
                  <a:cubicBezTo>
                    <a:pt x="5428" y="63"/>
                    <a:pt x="4960" y="1"/>
                    <a:pt x="451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790600" y="2472250"/>
              <a:ext cx="605625" cy="465525"/>
            </a:xfrm>
            <a:custGeom>
              <a:avLst/>
              <a:gdLst/>
              <a:ahLst/>
              <a:cxnLst/>
              <a:rect l="l" t="t" r="r" b="b"/>
              <a:pathLst>
                <a:path w="24225" h="18621" fill="none" extrusionOk="0">
                  <a:moveTo>
                    <a:pt x="23116" y="18620"/>
                  </a:moveTo>
                  <a:cubicBezTo>
                    <a:pt x="23991" y="16986"/>
                    <a:pt x="24225" y="15060"/>
                    <a:pt x="24166" y="13250"/>
                  </a:cubicBezTo>
                  <a:cubicBezTo>
                    <a:pt x="24166" y="10507"/>
                    <a:pt x="23699" y="7763"/>
                    <a:pt x="22415" y="5370"/>
                  </a:cubicBezTo>
                  <a:cubicBezTo>
                    <a:pt x="21014" y="2860"/>
                    <a:pt x="14885" y="1751"/>
                    <a:pt x="12317" y="1284"/>
                  </a:cubicBezTo>
                  <a:cubicBezTo>
                    <a:pt x="9807" y="817"/>
                    <a:pt x="7181" y="350"/>
                    <a:pt x="4612" y="117"/>
                  </a:cubicBezTo>
                  <a:cubicBezTo>
                    <a:pt x="4145" y="59"/>
                    <a:pt x="3620" y="0"/>
                    <a:pt x="3153" y="175"/>
                  </a:cubicBezTo>
                  <a:cubicBezTo>
                    <a:pt x="2336" y="350"/>
                    <a:pt x="1635" y="992"/>
                    <a:pt x="1227" y="1693"/>
                  </a:cubicBezTo>
                  <a:cubicBezTo>
                    <a:pt x="526" y="2802"/>
                    <a:pt x="1" y="4320"/>
                    <a:pt x="1" y="5662"/>
                  </a:cubicBezTo>
                  <a:cubicBezTo>
                    <a:pt x="1" y="7413"/>
                    <a:pt x="1052" y="8989"/>
                    <a:pt x="2336" y="10098"/>
                  </a:cubicBezTo>
                  <a:cubicBezTo>
                    <a:pt x="3678" y="11207"/>
                    <a:pt x="5254" y="11908"/>
                    <a:pt x="6889" y="12608"/>
                  </a:cubicBezTo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857900" y="1166200"/>
              <a:ext cx="4484325" cy="4322350"/>
            </a:xfrm>
            <a:custGeom>
              <a:avLst/>
              <a:gdLst/>
              <a:ahLst/>
              <a:cxnLst/>
              <a:rect l="l" t="t" r="r" b="b"/>
              <a:pathLst>
                <a:path w="179373" h="172894" fill="none" extrusionOk="0">
                  <a:moveTo>
                    <a:pt x="179373" y="72613"/>
                  </a:moveTo>
                  <a:cubicBezTo>
                    <a:pt x="178497" y="73664"/>
                    <a:pt x="178030" y="74014"/>
                    <a:pt x="176863" y="74715"/>
                  </a:cubicBezTo>
                  <a:cubicBezTo>
                    <a:pt x="169800" y="79151"/>
                    <a:pt x="162154" y="82420"/>
                    <a:pt x="154682" y="86214"/>
                  </a:cubicBezTo>
                  <a:cubicBezTo>
                    <a:pt x="146744" y="90241"/>
                    <a:pt x="137288" y="91759"/>
                    <a:pt x="128824" y="94561"/>
                  </a:cubicBezTo>
                  <a:cubicBezTo>
                    <a:pt x="120711" y="97187"/>
                    <a:pt x="114348" y="102382"/>
                    <a:pt x="107928" y="108044"/>
                  </a:cubicBezTo>
                  <a:cubicBezTo>
                    <a:pt x="94035" y="120419"/>
                    <a:pt x="82770" y="135362"/>
                    <a:pt x="70570" y="149312"/>
                  </a:cubicBezTo>
                  <a:cubicBezTo>
                    <a:pt x="63858" y="156900"/>
                    <a:pt x="56562" y="164547"/>
                    <a:pt x="47106" y="168108"/>
                  </a:cubicBezTo>
                  <a:cubicBezTo>
                    <a:pt x="34206" y="172894"/>
                    <a:pt x="18446" y="168633"/>
                    <a:pt x="9748" y="158010"/>
                  </a:cubicBezTo>
                  <a:cubicBezTo>
                    <a:pt x="1051" y="147386"/>
                    <a:pt x="1" y="131101"/>
                    <a:pt x="7297" y="119427"/>
                  </a:cubicBezTo>
                  <a:cubicBezTo>
                    <a:pt x="11558" y="112597"/>
                    <a:pt x="18212" y="107519"/>
                    <a:pt x="24633" y="102616"/>
                  </a:cubicBezTo>
                  <a:cubicBezTo>
                    <a:pt x="28193" y="102616"/>
                    <a:pt x="37358" y="93043"/>
                    <a:pt x="40335" y="90767"/>
                  </a:cubicBezTo>
                  <a:cubicBezTo>
                    <a:pt x="45880" y="86564"/>
                    <a:pt x="51425" y="82420"/>
                    <a:pt x="56970" y="78217"/>
                  </a:cubicBezTo>
                  <a:cubicBezTo>
                    <a:pt x="67535" y="70220"/>
                    <a:pt x="78450" y="62632"/>
                    <a:pt x="88140" y="53585"/>
                  </a:cubicBezTo>
                  <a:cubicBezTo>
                    <a:pt x="92868" y="49207"/>
                    <a:pt x="97596" y="45938"/>
                    <a:pt x="99931" y="39634"/>
                  </a:cubicBezTo>
                  <a:cubicBezTo>
                    <a:pt x="101098" y="36482"/>
                    <a:pt x="101565" y="33155"/>
                    <a:pt x="102674" y="30061"/>
                  </a:cubicBezTo>
                  <a:cubicBezTo>
                    <a:pt x="104017" y="26442"/>
                    <a:pt x="106118" y="23232"/>
                    <a:pt x="108219" y="20022"/>
                  </a:cubicBezTo>
                  <a:cubicBezTo>
                    <a:pt x="109971" y="17395"/>
                    <a:pt x="111722" y="14768"/>
                    <a:pt x="113473" y="12142"/>
                  </a:cubicBezTo>
                  <a:cubicBezTo>
                    <a:pt x="116391" y="7764"/>
                    <a:pt x="119368" y="3211"/>
                    <a:pt x="123571" y="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4093075" y="826200"/>
              <a:ext cx="1152850" cy="420275"/>
            </a:xfrm>
            <a:custGeom>
              <a:avLst/>
              <a:gdLst/>
              <a:ahLst/>
              <a:cxnLst/>
              <a:rect l="l" t="t" r="r" b="b"/>
              <a:pathLst>
                <a:path w="46114" h="16811" fill="none" extrusionOk="0">
                  <a:moveTo>
                    <a:pt x="1" y="9865"/>
                  </a:moveTo>
                  <a:cubicBezTo>
                    <a:pt x="409" y="9631"/>
                    <a:pt x="876" y="9340"/>
                    <a:pt x="1343" y="9106"/>
                  </a:cubicBezTo>
                  <a:cubicBezTo>
                    <a:pt x="1460" y="9048"/>
                    <a:pt x="1519" y="8989"/>
                    <a:pt x="1577" y="8931"/>
                  </a:cubicBezTo>
                  <a:cubicBezTo>
                    <a:pt x="3036" y="7939"/>
                    <a:pt x="4729" y="7122"/>
                    <a:pt x="6480" y="6421"/>
                  </a:cubicBezTo>
                  <a:cubicBezTo>
                    <a:pt x="8348" y="5487"/>
                    <a:pt x="10274" y="4612"/>
                    <a:pt x="12259" y="3853"/>
                  </a:cubicBezTo>
                  <a:cubicBezTo>
                    <a:pt x="13076" y="3503"/>
                    <a:pt x="13951" y="3152"/>
                    <a:pt x="14827" y="2977"/>
                  </a:cubicBezTo>
                  <a:cubicBezTo>
                    <a:pt x="16520" y="2393"/>
                    <a:pt x="18212" y="1810"/>
                    <a:pt x="19905" y="1109"/>
                  </a:cubicBezTo>
                  <a:cubicBezTo>
                    <a:pt x="22824" y="0"/>
                    <a:pt x="26034" y="817"/>
                    <a:pt x="29069" y="1109"/>
                  </a:cubicBezTo>
                  <a:cubicBezTo>
                    <a:pt x="31579" y="1343"/>
                    <a:pt x="34089" y="1576"/>
                    <a:pt x="36541" y="1284"/>
                  </a:cubicBezTo>
                  <a:cubicBezTo>
                    <a:pt x="39576" y="876"/>
                    <a:pt x="43253" y="0"/>
                    <a:pt x="45121" y="3269"/>
                  </a:cubicBezTo>
                  <a:cubicBezTo>
                    <a:pt x="46114" y="5020"/>
                    <a:pt x="45997" y="7238"/>
                    <a:pt x="45121" y="8989"/>
                  </a:cubicBezTo>
                  <a:cubicBezTo>
                    <a:pt x="43545" y="12316"/>
                    <a:pt x="39810" y="14768"/>
                    <a:pt x="36424" y="15877"/>
                  </a:cubicBezTo>
                  <a:cubicBezTo>
                    <a:pt x="33447" y="16811"/>
                    <a:pt x="30412" y="16519"/>
                    <a:pt x="27318" y="16286"/>
                  </a:cubicBezTo>
                  <a:cubicBezTo>
                    <a:pt x="24867" y="16111"/>
                    <a:pt x="22765" y="15060"/>
                    <a:pt x="20372" y="1535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958425" y="2783075"/>
              <a:ext cx="197025" cy="62775"/>
            </a:xfrm>
            <a:custGeom>
              <a:avLst/>
              <a:gdLst/>
              <a:ahLst/>
              <a:cxnLst/>
              <a:rect l="l" t="t" r="r" b="b"/>
              <a:pathLst>
                <a:path w="7881" h="2511" fill="none" extrusionOk="0">
                  <a:moveTo>
                    <a:pt x="1" y="0"/>
                  </a:moveTo>
                  <a:cubicBezTo>
                    <a:pt x="2510" y="1226"/>
                    <a:pt x="5196" y="2510"/>
                    <a:pt x="7881" y="1985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803750" y="2492675"/>
              <a:ext cx="232050" cy="121150"/>
            </a:xfrm>
            <a:custGeom>
              <a:avLst/>
              <a:gdLst/>
              <a:ahLst/>
              <a:cxnLst/>
              <a:rect l="l" t="t" r="r" b="b"/>
              <a:pathLst>
                <a:path w="9282" h="4846" fill="none" extrusionOk="0">
                  <a:moveTo>
                    <a:pt x="9281" y="0"/>
                  </a:moveTo>
                  <a:cubicBezTo>
                    <a:pt x="9048" y="759"/>
                    <a:pt x="8814" y="1518"/>
                    <a:pt x="8581" y="2335"/>
                  </a:cubicBezTo>
                  <a:cubicBezTo>
                    <a:pt x="8406" y="2802"/>
                    <a:pt x="8231" y="3269"/>
                    <a:pt x="7939" y="3678"/>
                  </a:cubicBezTo>
                  <a:cubicBezTo>
                    <a:pt x="7355" y="4320"/>
                    <a:pt x="6479" y="4612"/>
                    <a:pt x="5604" y="4728"/>
                  </a:cubicBezTo>
                  <a:cubicBezTo>
                    <a:pt x="3678" y="4845"/>
                    <a:pt x="1751" y="3970"/>
                    <a:pt x="0" y="309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522100" y="1176425"/>
              <a:ext cx="169300" cy="70050"/>
            </a:xfrm>
            <a:custGeom>
              <a:avLst/>
              <a:gdLst/>
              <a:ahLst/>
              <a:cxnLst/>
              <a:rect l="l" t="t" r="r" b="b"/>
              <a:pathLst>
                <a:path w="6772" h="2802" fill="none" extrusionOk="0">
                  <a:moveTo>
                    <a:pt x="6772" y="0"/>
                  </a:moveTo>
                  <a:cubicBezTo>
                    <a:pt x="4495" y="934"/>
                    <a:pt x="2277" y="1868"/>
                    <a:pt x="1" y="2802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001150" y="1099075"/>
              <a:ext cx="49650" cy="33600"/>
            </a:xfrm>
            <a:custGeom>
              <a:avLst/>
              <a:gdLst/>
              <a:ahLst/>
              <a:cxnLst/>
              <a:rect l="l" t="t" r="r" b="b"/>
              <a:pathLst>
                <a:path w="1986" h="1344" fill="none" extrusionOk="0">
                  <a:moveTo>
                    <a:pt x="1985" y="1"/>
                  </a:moveTo>
                  <a:cubicBezTo>
                    <a:pt x="1285" y="468"/>
                    <a:pt x="643" y="876"/>
                    <a:pt x="1" y="134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5837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3"/>
          <p:cNvGrpSpPr/>
          <p:nvPr/>
        </p:nvGrpSpPr>
        <p:grpSpPr>
          <a:xfrm>
            <a:off x="6683674" y="1388148"/>
            <a:ext cx="959538" cy="1191698"/>
            <a:chOff x="3637075" y="237950"/>
            <a:chExt cx="288800" cy="358675"/>
          </a:xfrm>
        </p:grpSpPr>
        <p:sp>
          <p:nvSpPr>
            <p:cNvPr id="718" name="Google Shape;718;p33"/>
            <p:cNvSpPr/>
            <p:nvPr/>
          </p:nvSpPr>
          <p:spPr>
            <a:xfrm>
              <a:off x="3637075" y="237950"/>
              <a:ext cx="288800" cy="275850"/>
            </a:xfrm>
            <a:custGeom>
              <a:avLst/>
              <a:gdLst/>
              <a:ahLst/>
              <a:cxnLst/>
              <a:rect l="l" t="t" r="r" b="b"/>
              <a:pathLst>
                <a:path w="11552" h="11034" extrusionOk="0">
                  <a:moveTo>
                    <a:pt x="2" y="4659"/>
                  </a:moveTo>
                  <a:lnTo>
                    <a:pt x="2" y="4659"/>
                  </a:lnTo>
                  <a:cubicBezTo>
                    <a:pt x="1" y="4659"/>
                    <a:pt x="1" y="4660"/>
                    <a:pt x="1" y="4660"/>
                  </a:cubicBezTo>
                  <a:cubicBezTo>
                    <a:pt x="1" y="4660"/>
                    <a:pt x="1" y="4659"/>
                    <a:pt x="2" y="4659"/>
                  </a:cubicBezTo>
                  <a:close/>
                  <a:moveTo>
                    <a:pt x="9139" y="0"/>
                  </a:moveTo>
                  <a:cubicBezTo>
                    <a:pt x="8894" y="0"/>
                    <a:pt x="8648" y="14"/>
                    <a:pt x="8402" y="43"/>
                  </a:cubicBezTo>
                  <a:cubicBezTo>
                    <a:pt x="6790" y="242"/>
                    <a:pt x="5342" y="1111"/>
                    <a:pt x="4002" y="2035"/>
                  </a:cubicBezTo>
                  <a:cubicBezTo>
                    <a:pt x="3459" y="2415"/>
                    <a:pt x="2916" y="2831"/>
                    <a:pt x="2355" y="3212"/>
                  </a:cubicBezTo>
                  <a:cubicBezTo>
                    <a:pt x="1739" y="3628"/>
                    <a:pt x="1141" y="4189"/>
                    <a:pt x="435" y="4443"/>
                  </a:cubicBezTo>
                  <a:cubicBezTo>
                    <a:pt x="273" y="4497"/>
                    <a:pt x="110" y="4533"/>
                    <a:pt x="2" y="4659"/>
                  </a:cubicBezTo>
                  <a:lnTo>
                    <a:pt x="2" y="4659"/>
                  </a:lnTo>
                  <a:cubicBezTo>
                    <a:pt x="25" y="4633"/>
                    <a:pt x="63" y="4621"/>
                    <a:pt x="114" y="4621"/>
                  </a:cubicBezTo>
                  <a:cubicBezTo>
                    <a:pt x="512" y="4621"/>
                    <a:pt x="1659" y="5338"/>
                    <a:pt x="1884" y="5402"/>
                  </a:cubicBezTo>
                  <a:cubicBezTo>
                    <a:pt x="2536" y="5565"/>
                    <a:pt x="3224" y="5638"/>
                    <a:pt x="3821" y="5909"/>
                  </a:cubicBezTo>
                  <a:cubicBezTo>
                    <a:pt x="3477" y="6615"/>
                    <a:pt x="3332" y="7394"/>
                    <a:pt x="3205" y="8154"/>
                  </a:cubicBezTo>
                  <a:cubicBezTo>
                    <a:pt x="3043" y="9114"/>
                    <a:pt x="2880" y="10074"/>
                    <a:pt x="2699" y="11033"/>
                  </a:cubicBezTo>
                  <a:cubicBezTo>
                    <a:pt x="2717" y="10943"/>
                    <a:pt x="3423" y="10599"/>
                    <a:pt x="3531" y="10526"/>
                  </a:cubicBezTo>
                  <a:cubicBezTo>
                    <a:pt x="3803" y="10327"/>
                    <a:pt x="3984" y="10092"/>
                    <a:pt x="4219" y="9856"/>
                  </a:cubicBezTo>
                  <a:cubicBezTo>
                    <a:pt x="4835" y="9241"/>
                    <a:pt x="5559" y="8770"/>
                    <a:pt x="6211" y="8209"/>
                  </a:cubicBezTo>
                  <a:cubicBezTo>
                    <a:pt x="6935" y="7575"/>
                    <a:pt x="7641" y="6905"/>
                    <a:pt x="8637" y="6724"/>
                  </a:cubicBezTo>
                  <a:cubicBezTo>
                    <a:pt x="8833" y="6689"/>
                    <a:pt x="9030" y="6675"/>
                    <a:pt x="9226" y="6675"/>
                  </a:cubicBezTo>
                  <a:cubicBezTo>
                    <a:pt x="9645" y="6675"/>
                    <a:pt x="10065" y="6741"/>
                    <a:pt x="10484" y="6815"/>
                  </a:cubicBezTo>
                  <a:lnTo>
                    <a:pt x="11552" y="405"/>
                  </a:lnTo>
                  <a:cubicBezTo>
                    <a:pt x="10772" y="154"/>
                    <a:pt x="9959" y="0"/>
                    <a:pt x="91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3868825" y="250325"/>
              <a:ext cx="54350" cy="346300"/>
            </a:xfrm>
            <a:custGeom>
              <a:avLst/>
              <a:gdLst/>
              <a:ahLst/>
              <a:cxnLst/>
              <a:rect l="l" t="t" r="r" b="b"/>
              <a:pathLst>
                <a:path w="2174" h="13852" fill="none" extrusionOk="0">
                  <a:moveTo>
                    <a:pt x="2173" y="1"/>
                  </a:moveTo>
                  <a:lnTo>
                    <a:pt x="1" y="13851"/>
                  </a:lnTo>
                </a:path>
              </a:pathLst>
            </a:custGeom>
            <a:noFill/>
            <a:ln w="5875" cap="flat" cmpd="sng">
              <a:solidFill>
                <a:schemeClr val="dk1"/>
              </a:solidFill>
              <a:prstDash val="solid"/>
              <a:miter lim="1810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3"/>
          <p:cNvGrpSpPr/>
          <p:nvPr/>
        </p:nvGrpSpPr>
        <p:grpSpPr>
          <a:xfrm>
            <a:off x="8239307" y="2274672"/>
            <a:ext cx="429265" cy="214655"/>
            <a:chOff x="8003417" y="3113542"/>
            <a:chExt cx="254063" cy="127053"/>
          </a:xfrm>
        </p:grpSpPr>
        <p:sp>
          <p:nvSpPr>
            <p:cNvPr id="721" name="Google Shape;721;p33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 rot="654326">
            <a:off x="8017487" y="692635"/>
            <a:ext cx="654642" cy="342881"/>
            <a:chOff x="2047546" y="4219184"/>
            <a:chExt cx="654603" cy="342860"/>
          </a:xfrm>
        </p:grpSpPr>
        <p:sp>
          <p:nvSpPr>
            <p:cNvPr id="724" name="Google Shape;724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3"/>
          <p:cNvGrpSpPr/>
          <p:nvPr/>
        </p:nvGrpSpPr>
        <p:grpSpPr>
          <a:xfrm rot="-1673854">
            <a:off x="7542507" y="280297"/>
            <a:ext cx="654614" cy="342866"/>
            <a:chOff x="2047546" y="4219184"/>
            <a:chExt cx="654603" cy="342860"/>
          </a:xfrm>
        </p:grpSpPr>
        <p:sp>
          <p:nvSpPr>
            <p:cNvPr id="728" name="Google Shape;728;p3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07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400" y="264106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Survey</a:t>
            </a:r>
            <a:endParaRPr dirty="0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9A12102B-762E-5D04-C45D-21944E3FD14F}"/>
              </a:ext>
            </a:extLst>
          </p:cNvPr>
          <p:cNvGraphicFramePr>
            <a:graphicFrameLocks noGrp="1"/>
          </p:cNvGraphicFramePr>
          <p:nvPr/>
        </p:nvGraphicFramePr>
        <p:xfrm>
          <a:off x="430277" y="939180"/>
          <a:ext cx="8561323" cy="3723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4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1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5240">
                <a:tc>
                  <a:txBody>
                    <a:bodyPr/>
                    <a:lstStyle/>
                    <a:p>
                      <a:pPr marL="67945">
                        <a:lnSpc>
                          <a:spcPts val="1590"/>
                        </a:lnSpc>
                      </a:pPr>
                      <a:r>
                        <a:rPr sz="1000" b="1" spc="-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SNO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lang="en-IN" sz="1000" b="1" spc="3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TITLE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AUTHOR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ts val="1590"/>
                        </a:lnSpc>
                      </a:pPr>
                      <a:r>
                        <a:rPr sz="1000" b="1" spc="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YEAR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METHOD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1590"/>
                        </a:lnSpc>
                      </a:pPr>
                      <a:r>
                        <a:rPr sz="1000" b="1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ADVANTAGE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590"/>
                        </a:lnSpc>
                      </a:pPr>
                      <a:r>
                        <a:rPr sz="1000" b="1" spc="-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SETBACK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SOLUTION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4293">
                <a:tc>
                  <a:txBody>
                    <a:bodyPr/>
                    <a:lstStyle/>
                    <a:p>
                      <a:pPr marL="67945">
                        <a:lnSpc>
                          <a:spcPts val="1600"/>
                        </a:lnSpc>
                      </a:pP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1.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25"/>
                        </a:lnSpc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</a:t>
                      </a:r>
                      <a:r>
                        <a:rPr sz="1000" spc="-2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smartwatch-based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8580" marR="175260">
                        <a:lnSpc>
                          <a:spcPct val="1014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framework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for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real- </a:t>
                      </a:r>
                      <a:r>
                        <a:rPr sz="1000" spc="-30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time</a:t>
                      </a:r>
                      <a:r>
                        <a:rPr sz="1000" spc="-2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online</a:t>
                      </a:r>
                    </a:p>
                    <a:p>
                      <a:pPr marL="68580" marR="157480">
                        <a:lnSpc>
                          <a:spcPct val="101400"/>
                        </a:lnSpc>
                        <a:spcBef>
                          <a:spcPts val="1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assessment and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mobility</a:t>
                      </a:r>
                      <a:r>
                        <a:rPr sz="1000" spc="-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monitoring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47955">
                        <a:lnSpc>
                          <a:spcPts val="1610"/>
                        </a:lnSpc>
                        <a:spcBef>
                          <a:spcPts val="30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Sio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Jurnalis 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Pipin </a:t>
                      </a:r>
                      <a:r>
                        <a:rPr sz="1000" spc="-3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Ronsen Purba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Muhammad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>
                        <a:lnSpc>
                          <a:spcPts val="1565"/>
                        </a:lnSpc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Fermi</a:t>
                      </a:r>
                      <a:r>
                        <a:rPr sz="1000" spc="-8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Pasha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2018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331470" algn="just">
                        <a:lnSpc>
                          <a:spcPts val="1610"/>
                        </a:lnSpc>
                        <a:spcBef>
                          <a:spcPts val="30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ROAMM</a:t>
                      </a:r>
                      <a:r>
                        <a:rPr sz="1000" spc="-7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for</a:t>
                      </a:r>
                      <a:r>
                        <a:rPr lang="en-IN"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real-time</a:t>
                      </a:r>
                      <a:r>
                        <a:rPr sz="1000" spc="-5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</a:t>
                      </a:r>
                      <a:r>
                        <a:rPr sz="1000" spc="-3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online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>
                        <a:lnSpc>
                          <a:spcPts val="153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assessment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 marR="484505">
                        <a:lnSpc>
                          <a:spcPts val="1610"/>
                        </a:lnSpc>
                        <a:spcBef>
                          <a:spcPts val="7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mobility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m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o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n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i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t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o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r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i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ng</a:t>
                      </a: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335915">
                        <a:lnSpc>
                          <a:spcPts val="1610"/>
                        </a:lnSpc>
                        <a:spcBef>
                          <a:spcPts val="30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Leveraging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smartwatch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technology</a:t>
                      </a:r>
                      <a:r>
                        <a:rPr sz="1000" spc="-8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for</a:t>
                      </a:r>
                      <a:endParaRPr sz="100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8580">
                        <a:lnSpc>
                          <a:spcPts val="153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collection</a:t>
                      </a:r>
                      <a:endParaRPr sz="100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8580">
                        <a:lnSpc>
                          <a:spcPts val="1645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monitoring</a:t>
                      </a:r>
                      <a:endParaRPr sz="100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165100">
                        <a:lnSpc>
                          <a:spcPts val="1610"/>
                        </a:lnSpc>
                        <a:spcBef>
                          <a:spcPts val="30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Potential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limitations</a:t>
                      </a:r>
                      <a:r>
                        <a:rPr sz="1000" spc="-7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accuracy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or</a:t>
                      </a:r>
                      <a:endParaRPr sz="100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8580">
                        <a:lnSpc>
                          <a:spcPts val="1565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reliability</a:t>
                      </a:r>
                      <a:endParaRPr sz="100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170180">
                        <a:lnSpc>
                          <a:spcPts val="1610"/>
                        </a:lnSpc>
                        <a:spcBef>
                          <a:spcPts val="30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Enhancing data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quality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r>
                        <a:rPr sz="1000" spc="-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system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reliability.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38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166">
                <a:tc>
                  <a:txBody>
                    <a:bodyPr/>
                    <a:lstStyle/>
                    <a:p>
                      <a:pPr marL="67945">
                        <a:lnSpc>
                          <a:spcPts val="1610"/>
                        </a:lnSpc>
                      </a:pP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2.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83185">
                        <a:lnSpc>
                          <a:spcPct val="959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Collection and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Processing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from 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Wrist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Devices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in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Heterogeneous 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 Multiple-User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Scenarios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35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Francisco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de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 marR="288290">
                        <a:lnSpc>
                          <a:spcPct val="101499"/>
                        </a:lnSpc>
                        <a:spcBef>
                          <a:spcPts val="10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Arriba-Pérez,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Manuel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Caeiro- </a:t>
                      </a:r>
                      <a:r>
                        <a:rPr sz="1000" spc="-3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Rodríguez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2022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 marR="149860">
                        <a:lnSpc>
                          <a:spcPct val="958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Analyzing data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collection from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devices,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identifying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interoperability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challenges,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proposing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guidelines, 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 situating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the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work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 marR="218440">
                        <a:lnSpc>
                          <a:spcPct val="959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Comprehensive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approach to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integrating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various systems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(wearables,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smartphones,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computers, and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servers/cloud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services) for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smartwatch</a:t>
                      </a:r>
                      <a:r>
                        <a:rPr sz="1000" spc="-5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collection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 marR="234315">
                        <a:lnSpc>
                          <a:spcPct val="959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Limited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progress in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developing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smartwatch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apps for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activity</a:t>
                      </a:r>
                      <a:r>
                        <a:rPr sz="1000" spc="-7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collection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 marR="78105">
                        <a:lnSpc>
                          <a:spcPct val="958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Investing in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user-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friendly</a:t>
                      </a:r>
                      <a:r>
                        <a:rPr sz="1000" spc="-5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smartwatch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collection apps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fostering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collaborations can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mitigate the setback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limited progress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in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this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domain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663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400" y="264106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Survey</a:t>
            </a:r>
            <a:endParaRPr dirty="0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9A12102B-762E-5D04-C45D-21944E3FD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43237"/>
              </p:ext>
            </p:extLst>
          </p:nvPr>
        </p:nvGraphicFramePr>
        <p:xfrm>
          <a:off x="430277" y="939180"/>
          <a:ext cx="8561323" cy="3500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4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1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5240">
                <a:tc>
                  <a:txBody>
                    <a:bodyPr/>
                    <a:lstStyle/>
                    <a:p>
                      <a:pPr marL="67945">
                        <a:lnSpc>
                          <a:spcPts val="1590"/>
                        </a:lnSpc>
                      </a:pPr>
                      <a:r>
                        <a:rPr sz="1000" b="1" spc="-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SNO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lang="en-IN" sz="1000" b="1" spc="3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TITLE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AUTHOR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ts val="1590"/>
                        </a:lnSpc>
                      </a:pPr>
                      <a:r>
                        <a:rPr sz="1000" b="1" spc="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YEAR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METHOD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1590"/>
                        </a:lnSpc>
                      </a:pPr>
                      <a:r>
                        <a:rPr sz="1000" b="1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ADVANTAGE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590"/>
                        </a:lnSpc>
                      </a:pPr>
                      <a:r>
                        <a:rPr sz="1000" b="1" spc="-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SETBACK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SOLUTION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4293">
                <a:tc>
                  <a:txBody>
                    <a:bodyPr/>
                    <a:lstStyle/>
                    <a:p>
                      <a:pPr marL="67945">
                        <a:lnSpc>
                          <a:spcPts val="1610"/>
                        </a:lnSpc>
                      </a:pP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3.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35"/>
                        </a:lnSpc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Med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A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i: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</a:t>
                      </a:r>
                    </a:p>
                    <a:p>
                      <a:pPr marL="68580" marR="233679">
                        <a:lnSpc>
                          <a:spcPct val="10160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m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a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rtwa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t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c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h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-B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a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sed  Application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Framework for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the </a:t>
                      </a:r>
                      <a:r>
                        <a:rPr sz="1000" spc="-30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Prediction of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Common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8580" marR="302260">
                        <a:lnSpc>
                          <a:spcPct val="101400"/>
                        </a:lnSpc>
                        <a:spcBef>
                          <a:spcPts val="1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Diseases Using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Machine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Learning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35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Shinthi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Tasnim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Himi,</a:t>
                      </a:r>
                    </a:p>
                    <a:p>
                      <a:pPr marL="67945" marR="220345">
                        <a:lnSpc>
                          <a:spcPct val="101400"/>
                        </a:lnSpc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Natasha</a:t>
                      </a:r>
                      <a:r>
                        <a:rPr sz="1000" spc="-5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Tanzila, </a:t>
                      </a:r>
                      <a:r>
                        <a:rPr sz="1000" spc="-30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Monalisa,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MD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Whaiduzzaman,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 marR="60960">
                        <a:lnSpc>
                          <a:spcPct val="101400"/>
                        </a:lnSpc>
                        <a:spcBef>
                          <a:spcPts val="1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Alistair Barros,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Mohammad</a:t>
                      </a:r>
                      <a:r>
                        <a:rPr sz="1000" spc="-6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shorif </a:t>
                      </a:r>
                      <a:r>
                        <a:rPr sz="1000" spc="-3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uddin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635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2023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 marR="85090">
                        <a:lnSpc>
                          <a:spcPct val="958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multi-sensor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smartwatch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prototype called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"Sense</a:t>
                      </a:r>
                      <a:r>
                        <a:rPr sz="1000" spc="-7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O'Clock"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along with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machine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learning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algorithms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10096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Enabling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comprehensive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disease</a:t>
                      </a:r>
                      <a:r>
                        <a:rPr sz="1000" spc="-7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prediction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111125">
                        <a:lnSpc>
                          <a:spcPct val="959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Lack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c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o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m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pr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e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h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e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n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si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v  e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solutions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integrating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technology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8580" marR="92710">
                        <a:lnSpc>
                          <a:spcPct val="96000"/>
                        </a:lnSpc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Correct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application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devices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can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increase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accuracy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1269">
                <a:tc>
                  <a:txBody>
                    <a:bodyPr/>
                    <a:lstStyle/>
                    <a:p>
                      <a:pPr marL="68580">
                        <a:lnSpc>
                          <a:spcPts val="1590"/>
                        </a:lnSpc>
                      </a:pP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4.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14"/>
                        </a:lnSpc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MiLift: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Efficient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 marR="273685">
                        <a:lnSpc>
                          <a:spcPct val="101699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m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a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rtwa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t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c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h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-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b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as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e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d  Workout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Tracking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Using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Automatic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Segmentation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14"/>
                        </a:lnSpc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Chenguang</a:t>
                      </a:r>
                    </a:p>
                    <a:p>
                      <a:pPr marL="66675" marR="85090">
                        <a:lnSpc>
                          <a:spcPct val="1018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Shen,</a:t>
                      </a:r>
                      <a:r>
                        <a:rPr sz="1000" spc="-7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Bo-Jhang </a:t>
                      </a:r>
                      <a:r>
                        <a:rPr sz="1000" spc="-30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Ho,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Mani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Srivastava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marR="369570">
                        <a:lnSpc>
                          <a:spcPts val="1620"/>
                        </a:lnSpc>
                        <a:spcBef>
                          <a:spcPts val="15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ar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X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i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v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: 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2022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19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6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Lightweight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8580" marR="662940">
                        <a:lnSpc>
                          <a:spcPts val="1610"/>
                        </a:lnSpc>
                        <a:spcBef>
                          <a:spcPts val="80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repetition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detection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al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g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r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i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t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h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m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s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56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Eliminating</a:t>
                      </a:r>
                      <a:r>
                        <a:rPr sz="1000" spc="-4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the</a:t>
                      </a:r>
                    </a:p>
                    <a:p>
                      <a:pPr marL="67945" marR="208279">
                        <a:lnSpc>
                          <a:spcPts val="1610"/>
                        </a:lnSpc>
                        <a:spcBef>
                          <a:spcPts val="80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need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for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manual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inputs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 algn="just">
                        <a:lnSpc>
                          <a:spcPts val="156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Reliance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on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 marR="216535" algn="just">
                        <a:lnSpc>
                          <a:spcPts val="1610"/>
                        </a:lnSpc>
                        <a:spcBef>
                          <a:spcPts val="80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commercial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off-the-shelf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sma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r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t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wa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t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c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h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e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s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56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Allowing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users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to</a:t>
                      </a:r>
                    </a:p>
                    <a:p>
                      <a:pPr marL="68580" marR="202565">
                        <a:lnSpc>
                          <a:spcPts val="1610"/>
                        </a:lnSpc>
                        <a:spcBef>
                          <a:spcPts val="80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customize</a:t>
                      </a:r>
                      <a:r>
                        <a:rPr sz="1000" spc="-5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tracking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frequency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34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400" y="264106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Survey</a:t>
            </a:r>
            <a:endParaRPr dirty="0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9A12102B-762E-5D04-C45D-21944E3FD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15266"/>
              </p:ext>
            </p:extLst>
          </p:nvPr>
        </p:nvGraphicFramePr>
        <p:xfrm>
          <a:off x="430277" y="939180"/>
          <a:ext cx="8561323" cy="3561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4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1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5240">
                <a:tc>
                  <a:txBody>
                    <a:bodyPr/>
                    <a:lstStyle/>
                    <a:p>
                      <a:pPr marL="67945">
                        <a:lnSpc>
                          <a:spcPts val="1590"/>
                        </a:lnSpc>
                      </a:pPr>
                      <a:r>
                        <a:rPr sz="1000" b="1" spc="-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SNO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lang="en-IN" sz="1000" b="1" spc="3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TITLE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AUTHOR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ts val="1590"/>
                        </a:lnSpc>
                      </a:pPr>
                      <a:r>
                        <a:rPr sz="1000" b="1" spc="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YEAR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METHOD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1590"/>
                        </a:lnSpc>
                      </a:pPr>
                      <a:r>
                        <a:rPr sz="1000" b="1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ADVANTAGE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590"/>
                        </a:lnSpc>
                      </a:pPr>
                      <a:r>
                        <a:rPr sz="1000" b="1" spc="-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SETBACK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SOLUTION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4293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</a:pPr>
                      <a:r>
                        <a:rPr lang="en-IN"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5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35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Watch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Your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Smartwatch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35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Sharrah,</a:t>
                      </a:r>
                      <a:endParaRPr sz="100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  <a:p>
                      <a:pPr marL="66675" marR="184785">
                        <a:lnSpc>
                          <a:spcPct val="101400"/>
                        </a:lnSpc>
                        <a:spcBef>
                          <a:spcPts val="10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Ayed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Salman, </a:t>
                      </a:r>
                      <a:r>
                        <a:rPr sz="1000" spc="-30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Imtiaz</a:t>
                      </a:r>
                      <a:r>
                        <a:rPr sz="1000" spc="-7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Ahmad</a:t>
                      </a:r>
                      <a:endParaRPr sz="100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1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2018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9215">
                        <a:lnSpc>
                          <a:spcPct val="959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Traditional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forensic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techniques such </a:t>
                      </a:r>
                      <a:r>
                        <a:rPr sz="1000" spc="-10" dirty="0">
                          <a:latin typeface="Sora Medium" panose="020B0604020202020204" charset="0"/>
                          <a:cs typeface="Sora Medium" panose="020B0604020202020204" charset="0"/>
                        </a:rPr>
                        <a:t>as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logical acquisition,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file</a:t>
                      </a:r>
                      <a:r>
                        <a:rPr sz="1000" spc="3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system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analysis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68910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Addressing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physical,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backup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07950">
                        <a:lnSpc>
                          <a:spcPct val="959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Lack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consideration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for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the</a:t>
                      </a:r>
                      <a:r>
                        <a:rPr sz="1000" spc="-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security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privacy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implications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20256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Robust security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measures such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as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user</a:t>
                      </a:r>
                      <a:r>
                        <a:rPr sz="1000" spc="-6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authentication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166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</a:pPr>
                      <a:r>
                        <a:rPr lang="en-IN"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6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14668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Using Data from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Wearables</a:t>
                      </a:r>
                      <a:r>
                        <a:rPr sz="1000" spc="-2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for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Better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242570" algn="r">
                        <a:lnSpc>
                          <a:spcPts val="161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Juan</a:t>
                      </a:r>
                      <a:r>
                        <a:rPr sz="1000" spc="-2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F.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Arias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1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2022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 marR="180340">
                        <a:lnSpc>
                          <a:spcPct val="958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Comprehensive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activity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r>
                        <a:rPr sz="1000" spc="-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aggregation,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facilitating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correlation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analysis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on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quality.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 marR="8445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Gather real-time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information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on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nutrition, activity,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patterns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 marR="83185">
                        <a:lnSpc>
                          <a:spcPct val="958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inaccuracies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or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inconsistencies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due to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limitations in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device sensors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or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self-reported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nutrition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 marR="73660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Real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time collection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</a:t>
                      </a:r>
                      <a:r>
                        <a:rPr sz="1000" spc="-2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processing it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for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better representation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 sleep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09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7"/>
          <p:cNvSpPr txBox="1">
            <a:spLocks noGrp="1"/>
          </p:cNvSpPr>
          <p:nvPr>
            <p:ph type="title"/>
          </p:nvPr>
        </p:nvSpPr>
        <p:spPr>
          <a:xfrm>
            <a:off x="722400" y="264106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Survey</a:t>
            </a:r>
            <a:endParaRPr dirty="0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9A12102B-762E-5D04-C45D-21944E3FD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743733"/>
              </p:ext>
            </p:extLst>
          </p:nvPr>
        </p:nvGraphicFramePr>
        <p:xfrm>
          <a:off x="430277" y="939180"/>
          <a:ext cx="8561323" cy="3561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4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1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5240">
                <a:tc>
                  <a:txBody>
                    <a:bodyPr/>
                    <a:lstStyle/>
                    <a:p>
                      <a:pPr marL="67945">
                        <a:lnSpc>
                          <a:spcPts val="1590"/>
                        </a:lnSpc>
                      </a:pPr>
                      <a:r>
                        <a:rPr sz="1000" b="1" spc="-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SNO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lang="en-IN" sz="1000" b="1" spc="3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TITLE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AUTHOR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ts val="1590"/>
                        </a:lnSpc>
                      </a:pPr>
                      <a:r>
                        <a:rPr sz="1000" b="1" spc="10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YEAR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METHOD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1590"/>
                        </a:lnSpc>
                      </a:pPr>
                      <a:r>
                        <a:rPr sz="1000" b="1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ADVANTAGE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ts val="1590"/>
                        </a:lnSpc>
                      </a:pPr>
                      <a:r>
                        <a:rPr sz="1000" b="1" spc="-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SETBACK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90830">
                        <a:lnSpc>
                          <a:spcPts val="1590"/>
                        </a:lnSpc>
                      </a:pPr>
                      <a:r>
                        <a:rPr sz="1000" b="1" spc="5" dirty="0">
                          <a:solidFill>
                            <a:schemeClr val="tx1"/>
                          </a:solidFill>
                          <a:latin typeface="Sora Medium" panose="020B0604020202020204" charset="0"/>
                          <a:cs typeface="Sora Medium" panose="020B0604020202020204" charset="0"/>
                        </a:rPr>
                        <a:t>SOLUTION</a:t>
                      </a:r>
                      <a:endParaRPr sz="1000" dirty="0">
                        <a:solidFill>
                          <a:schemeClr val="tx1"/>
                        </a:solidFill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4293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</a:pPr>
                      <a:r>
                        <a:rPr lang="en-IN"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7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635"/>
                        </a:lnSpc>
                      </a:pPr>
                      <a:r>
                        <a:rPr lang="en-IN"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NFTs: Applications and Challenges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35"/>
                        </a:lnSpc>
                      </a:pPr>
                      <a:r>
                        <a:rPr lang="en-IN" sz="1000" dirty="0" err="1">
                          <a:latin typeface="Sora Medium" panose="020B0604020202020204" charset="0"/>
                          <a:cs typeface="Sora Medium" panose="020B0604020202020204" charset="0"/>
                        </a:rPr>
                        <a:t>Wajiha</a:t>
                      </a:r>
                      <a:r>
                        <a:rPr lang="en-IN"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Rehman; Hijab e Zainab; </a:t>
                      </a:r>
                      <a:r>
                        <a:rPr lang="en-IN" sz="1000" dirty="0" err="1">
                          <a:latin typeface="Sora Medium" panose="020B0604020202020204" charset="0"/>
                          <a:cs typeface="Sora Medium" panose="020B0604020202020204" charset="0"/>
                        </a:rPr>
                        <a:t>Jaweria</a:t>
                      </a:r>
                      <a:r>
                        <a:rPr lang="en-IN"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Imran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1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201</a:t>
                      </a:r>
                      <a:r>
                        <a:rPr lang="en-IN"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9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69215">
                        <a:lnSpc>
                          <a:spcPct val="95900"/>
                        </a:lnSpc>
                      </a:pPr>
                      <a:r>
                        <a:rPr lang="en-US"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NFT Club - An attempt to generalize a concept that is pretty known to the public but needs to be understood clearly. 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68910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Addressing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physical,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backup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07950">
                        <a:lnSpc>
                          <a:spcPct val="959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Lack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consideration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for</a:t>
                      </a:r>
                      <a:r>
                        <a:rPr sz="1000" spc="-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the</a:t>
                      </a:r>
                      <a:r>
                        <a:rPr sz="1000" spc="-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security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privacy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implications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marR="20256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Robust security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measures such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as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user</a:t>
                      </a:r>
                      <a:r>
                        <a:rPr sz="1000" spc="-6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authentication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166">
                <a:tc>
                  <a:txBody>
                    <a:bodyPr/>
                    <a:lstStyle/>
                    <a:p>
                      <a:pPr marL="68580">
                        <a:lnSpc>
                          <a:spcPts val="1610"/>
                        </a:lnSpc>
                      </a:pPr>
                      <a:r>
                        <a:rPr lang="en-IN"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8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14668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lang="en-US"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NFT Club – A NFT Marketplace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242570" algn="r">
                        <a:lnSpc>
                          <a:spcPts val="1610"/>
                        </a:lnSpc>
                      </a:pPr>
                      <a:r>
                        <a:rPr lang="en-IN"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R J </a:t>
                      </a:r>
                      <a:r>
                        <a:rPr lang="en-IN" sz="1000" spc="-5" dirty="0" err="1">
                          <a:latin typeface="Sora Medium" panose="020B0604020202020204" charset="0"/>
                          <a:cs typeface="Sora Medium" panose="020B0604020202020204" charset="0"/>
                        </a:rPr>
                        <a:t>Anandhi</a:t>
                      </a:r>
                      <a:r>
                        <a:rPr lang="en-IN"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; </a:t>
                      </a:r>
                      <a:r>
                        <a:rPr lang="en-IN" sz="1000" spc="-5" dirty="0" err="1">
                          <a:latin typeface="Sora Medium" panose="020B0604020202020204" charset="0"/>
                          <a:cs typeface="Sora Medium" panose="020B0604020202020204" charset="0"/>
                        </a:rPr>
                        <a:t>Ankurit</a:t>
                      </a:r>
                      <a:r>
                        <a:rPr lang="en-IN"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 Bhakta; Aditya </a:t>
                      </a:r>
                      <a:r>
                        <a:rPr lang="en-IN" sz="1000" spc="-5" dirty="0" err="1">
                          <a:latin typeface="Sora Medium" panose="020B0604020202020204" charset="0"/>
                          <a:cs typeface="Sora Medium" panose="020B0604020202020204" charset="0"/>
                        </a:rPr>
                        <a:t>Purswani</a:t>
                      </a:r>
                      <a:r>
                        <a:rPr lang="en-IN"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; Karan </a:t>
                      </a:r>
                      <a:r>
                        <a:rPr lang="en-IN" sz="1000" spc="-5" dirty="0" err="1">
                          <a:latin typeface="Sora Medium" panose="020B0604020202020204" charset="0"/>
                          <a:cs typeface="Sora Medium" panose="020B0604020202020204" charset="0"/>
                        </a:rPr>
                        <a:t>Karan</a:t>
                      </a:r>
                      <a:r>
                        <a:rPr lang="en-IN"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; Aditya Mishra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61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</a:t>
                      </a:r>
                      <a:r>
                        <a:rPr lang="en-IN"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20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 marR="180340">
                        <a:lnSpc>
                          <a:spcPct val="958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Comprehensive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activity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r>
                        <a:rPr sz="1000" spc="-4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aggregation,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facilitating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correlation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analysis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on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quality.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 marR="84455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Gather real-time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information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on </a:t>
                      </a:r>
                      <a:r>
                        <a:rPr sz="1000" spc="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nutrition, activity,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sleep</a:t>
                      </a:r>
                      <a:r>
                        <a:rPr sz="1000" spc="-2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patterns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7945" marR="83185">
                        <a:lnSpc>
                          <a:spcPct val="95800"/>
                        </a:lnSpc>
                      </a:pP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inaccuracies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or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inconsistencies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due to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limitations in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device sensors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or</a:t>
                      </a:r>
                      <a:r>
                        <a:rPr sz="1000" spc="-6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self-reported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nutrition</a:t>
                      </a:r>
                      <a:r>
                        <a:rPr sz="1000" spc="-3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8580" marR="73660">
                        <a:lnSpc>
                          <a:spcPts val="1610"/>
                        </a:lnSpc>
                        <a:spcBef>
                          <a:spcPts val="45"/>
                        </a:spcBef>
                      </a:pP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Real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time collection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</a:t>
                      </a:r>
                      <a:r>
                        <a:rPr sz="1000" spc="-2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wearable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</a:t>
                      </a:r>
                      <a:r>
                        <a:rPr sz="1000" spc="-1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and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processing it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for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better representation </a:t>
                      </a:r>
                      <a:r>
                        <a:rPr sz="1000" spc="-335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of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 sleep</a:t>
                      </a:r>
                      <a:r>
                        <a:rPr sz="1000" dirty="0">
                          <a:latin typeface="Sora Medium" panose="020B0604020202020204" charset="0"/>
                          <a:cs typeface="Sora Medium" panose="020B0604020202020204" charset="0"/>
                        </a:rPr>
                        <a:t> </a:t>
                      </a:r>
                      <a:r>
                        <a:rPr sz="1000" spc="-5" dirty="0">
                          <a:latin typeface="Sora Medium" panose="020B0604020202020204" charset="0"/>
                          <a:cs typeface="Sora Medium" panose="020B0604020202020204" charset="0"/>
                        </a:rPr>
                        <a:t>data.</a:t>
                      </a:r>
                      <a:endParaRPr sz="1000" dirty="0">
                        <a:latin typeface="Sora Medium" panose="020B0604020202020204" charset="0"/>
                        <a:cs typeface="Sora Medium" panose="020B0604020202020204" charset="0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006249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ment Banking App Pitch Deck by Slidesgo">
  <a:themeElements>
    <a:clrScheme name="Simple Light">
      <a:dk1>
        <a:srgbClr val="000000"/>
      </a:dk1>
      <a:lt1>
        <a:srgbClr val="FFFFFF"/>
      </a:lt1>
      <a:dk2>
        <a:srgbClr val="5998FC"/>
      </a:dk2>
      <a:lt2>
        <a:srgbClr val="FC8F6F"/>
      </a:lt2>
      <a:accent1>
        <a:srgbClr val="8EF1D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2264</Words>
  <Application>Microsoft Office PowerPoint</Application>
  <PresentationFormat>On-screen Show (16:9)</PresentationFormat>
  <Paragraphs>414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Albert Sans Medium</vt:lpstr>
      <vt:lpstr>Bahnschrift</vt:lpstr>
      <vt:lpstr>Sora</vt:lpstr>
      <vt:lpstr>Sora ExtraBold</vt:lpstr>
      <vt:lpstr>Sora Medium</vt:lpstr>
      <vt:lpstr>Wingdings</vt:lpstr>
      <vt:lpstr>Investment Banking App Pitch Deck by Slidesgo</vt:lpstr>
      <vt:lpstr>NFT based Move to Earn App</vt:lpstr>
      <vt:lpstr>MOTIVATION</vt:lpstr>
      <vt:lpstr>Problem Statement</vt:lpstr>
      <vt:lpstr>Problem statement</vt:lpstr>
      <vt:lpstr>Literature Survey</vt:lpstr>
      <vt:lpstr>Literature Survey</vt:lpstr>
      <vt:lpstr>Literature Survey</vt:lpstr>
      <vt:lpstr>Literature Survey</vt:lpstr>
      <vt:lpstr>Literature Survey</vt:lpstr>
      <vt:lpstr>Literature Survey</vt:lpstr>
      <vt:lpstr>Gaps Identified</vt:lpstr>
      <vt:lpstr>Gaps Identifed</vt:lpstr>
      <vt:lpstr>Diagrams</vt:lpstr>
      <vt:lpstr>Block Diagram</vt:lpstr>
      <vt:lpstr>Detailed Diagram</vt:lpstr>
      <vt:lpstr>Evaluation Metrics</vt:lpstr>
      <vt:lpstr>Evaluation Metrics</vt:lpstr>
      <vt:lpstr>Module Wise Test Cases</vt:lpstr>
      <vt:lpstr>Authentication</vt:lpstr>
      <vt:lpstr>Wearable device Integration</vt:lpstr>
      <vt:lpstr>Wearble RealTime Data</vt:lpstr>
      <vt:lpstr>User Achievement</vt:lpstr>
      <vt:lpstr>Avatar Creation </vt:lpstr>
      <vt:lpstr>Leaderboard and Competition</vt:lpstr>
      <vt:lpstr>NFT Generation</vt:lpstr>
      <vt:lpstr>Implementation and  Screenshots</vt:lpstr>
      <vt:lpstr>Pound App Sections</vt:lpstr>
      <vt:lpstr>PowerPoint Presentation</vt:lpstr>
      <vt:lpstr>OnBoarding and Authentication</vt:lpstr>
      <vt:lpstr>OnBoarding and Authentication</vt:lpstr>
      <vt:lpstr>PowerPoint Presentation</vt:lpstr>
      <vt:lpstr>Health and Fitness Tracking</vt:lpstr>
      <vt:lpstr>Health and Fitness Tracking</vt:lpstr>
      <vt:lpstr>PowerPoint Presentation</vt:lpstr>
      <vt:lpstr>Fitness Targets and Community Challenges</vt:lpstr>
      <vt:lpstr>PowerPoint Presentation</vt:lpstr>
      <vt:lpstr>Creature Avatar and NFT Rewards</vt:lpstr>
      <vt:lpstr>PowerPoint Presentation</vt:lpstr>
      <vt:lpstr>NFT Collection and Trade</vt:lpstr>
      <vt:lpstr>PowerPoint Presentation</vt:lpstr>
      <vt:lpstr>Profile and Information</vt:lpstr>
      <vt:lpstr>TEAM 8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Pound  NFT based Move to Earn App</dc:title>
  <dc:creator>DELL</dc:creator>
  <cp:lastModifiedBy>ArulMurugan S</cp:lastModifiedBy>
  <cp:revision>32</cp:revision>
  <dcterms:modified xsi:type="dcterms:W3CDTF">2024-05-08T15:16:20Z</dcterms:modified>
</cp:coreProperties>
</file>